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4883" r:id="rId2"/>
    <p:sldMasterId id="2147485073" r:id="rId3"/>
    <p:sldMasterId id="2147485088" r:id="rId4"/>
    <p:sldMasterId id="2147485204" r:id="rId5"/>
    <p:sldMasterId id="2147485560" r:id="rId6"/>
    <p:sldMasterId id="2147485718" r:id="rId7"/>
    <p:sldMasterId id="2147486100" r:id="rId8"/>
    <p:sldMasterId id="2147486425" r:id="rId9"/>
    <p:sldMasterId id="2147486513" r:id="rId10"/>
    <p:sldMasterId id="2147487615" r:id="rId11"/>
    <p:sldMasterId id="2147488279" r:id="rId12"/>
    <p:sldMasterId id="2147488307" r:id="rId13"/>
  </p:sldMasterIdLst>
  <p:notesMasterIdLst>
    <p:notesMasterId r:id="rId23"/>
  </p:notesMasterIdLst>
  <p:sldIdLst>
    <p:sldId id="5088" r:id="rId14"/>
    <p:sldId id="5048" r:id="rId15"/>
    <p:sldId id="5050" r:id="rId16"/>
    <p:sldId id="5123" r:id="rId17"/>
    <p:sldId id="5163" r:id="rId18"/>
    <p:sldId id="5164" r:id="rId19"/>
    <p:sldId id="5165" r:id="rId20"/>
    <p:sldId id="5166" r:id="rId21"/>
    <p:sldId id="5167" r:id="rId22"/>
  </p:sldIdLst>
  <p:sldSz cx="9144000" cy="5143500" type="screen16x9"/>
  <p:notesSz cx="6858000" cy="9144000"/>
  <p:defaultTextStyle>
    <a:defPPr>
      <a:defRPr lang="en-US"/>
    </a:defPPr>
    <a:lvl1pPr marL="0" algn="l" defTabSz="456794" rtl="0" eaLnBrk="1" latinLnBrk="0" hangingPunct="1">
      <a:defRPr sz="1800" kern="1200">
        <a:solidFill>
          <a:schemeClr val="tx1"/>
        </a:solidFill>
        <a:latin typeface="+mn-lt"/>
        <a:ea typeface="+mn-ea"/>
        <a:cs typeface="+mn-cs"/>
      </a:defRPr>
    </a:lvl1pPr>
    <a:lvl2pPr marL="456794" algn="l" defTabSz="456794" rtl="0" eaLnBrk="1" latinLnBrk="0" hangingPunct="1">
      <a:defRPr sz="1800" kern="1200">
        <a:solidFill>
          <a:schemeClr val="tx1"/>
        </a:solidFill>
        <a:latin typeface="+mn-lt"/>
        <a:ea typeface="+mn-ea"/>
        <a:cs typeface="+mn-cs"/>
      </a:defRPr>
    </a:lvl2pPr>
    <a:lvl3pPr marL="913635" algn="l" defTabSz="456794" rtl="0" eaLnBrk="1" latinLnBrk="0" hangingPunct="1">
      <a:defRPr sz="1800" kern="1200">
        <a:solidFill>
          <a:schemeClr val="tx1"/>
        </a:solidFill>
        <a:latin typeface="+mn-lt"/>
        <a:ea typeface="+mn-ea"/>
        <a:cs typeface="+mn-cs"/>
      </a:defRPr>
    </a:lvl3pPr>
    <a:lvl4pPr marL="1370444" algn="l" defTabSz="456794" rtl="0" eaLnBrk="1" latinLnBrk="0" hangingPunct="1">
      <a:defRPr sz="1800" kern="1200">
        <a:solidFill>
          <a:schemeClr val="tx1"/>
        </a:solidFill>
        <a:latin typeface="+mn-lt"/>
        <a:ea typeface="+mn-ea"/>
        <a:cs typeface="+mn-cs"/>
      </a:defRPr>
    </a:lvl4pPr>
    <a:lvl5pPr marL="1827269" algn="l" defTabSz="456794" rtl="0" eaLnBrk="1" latinLnBrk="0" hangingPunct="1">
      <a:defRPr sz="1800" kern="1200">
        <a:solidFill>
          <a:schemeClr val="tx1"/>
        </a:solidFill>
        <a:latin typeface="+mn-lt"/>
        <a:ea typeface="+mn-ea"/>
        <a:cs typeface="+mn-cs"/>
      </a:defRPr>
    </a:lvl5pPr>
    <a:lvl6pPr marL="2284062" algn="l" defTabSz="456794" rtl="0" eaLnBrk="1" latinLnBrk="0" hangingPunct="1">
      <a:defRPr sz="1800" kern="1200">
        <a:solidFill>
          <a:schemeClr val="tx1"/>
        </a:solidFill>
        <a:latin typeface="+mn-lt"/>
        <a:ea typeface="+mn-ea"/>
        <a:cs typeface="+mn-cs"/>
      </a:defRPr>
    </a:lvl6pPr>
    <a:lvl7pPr marL="2740856" algn="l" defTabSz="456794" rtl="0" eaLnBrk="1" latinLnBrk="0" hangingPunct="1">
      <a:defRPr sz="1800" kern="1200">
        <a:solidFill>
          <a:schemeClr val="tx1"/>
        </a:solidFill>
        <a:latin typeface="+mn-lt"/>
        <a:ea typeface="+mn-ea"/>
        <a:cs typeface="+mn-cs"/>
      </a:defRPr>
    </a:lvl7pPr>
    <a:lvl8pPr marL="3197680" algn="l" defTabSz="456794" rtl="0" eaLnBrk="1" latinLnBrk="0" hangingPunct="1">
      <a:defRPr sz="1800" kern="1200">
        <a:solidFill>
          <a:schemeClr val="tx1"/>
        </a:solidFill>
        <a:latin typeface="+mn-lt"/>
        <a:ea typeface="+mn-ea"/>
        <a:cs typeface="+mn-cs"/>
      </a:defRPr>
    </a:lvl8pPr>
    <a:lvl9pPr marL="3654492" algn="l" defTabSz="45679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984929-14A7-8B42-9FF2-4F7783272221}">
          <p14:sldIdLst>
            <p14:sldId id="5088"/>
            <p14:sldId id="5048"/>
            <p14:sldId id="5050"/>
            <p14:sldId id="5123"/>
            <p14:sldId id="5163"/>
            <p14:sldId id="5164"/>
            <p14:sldId id="5165"/>
            <p14:sldId id="5166"/>
            <p14:sldId id="51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365C"/>
    <a:srgbClr val="000000"/>
    <a:srgbClr val="5E235F"/>
    <a:srgbClr val="F7F7F7"/>
    <a:srgbClr val="CE0004"/>
    <a:srgbClr val="A6A6A6"/>
    <a:srgbClr val="4D959B"/>
    <a:srgbClr val="FCFCFC"/>
    <a:srgbClr val="50A5C0"/>
    <a:srgbClr val="F7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9" autoAdjust="0"/>
    <p:restoredTop sz="94316" autoAdjust="0"/>
  </p:normalViewPr>
  <p:slideViewPr>
    <p:cSldViewPr snapToGrid="0" snapToObjects="1">
      <p:cViewPr varScale="1">
        <p:scale>
          <a:sx n="135" d="100"/>
          <a:sy n="135" d="100"/>
        </p:scale>
        <p:origin x="472" y="176"/>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451923-403C-0D49-BD8B-30BE8A83F324}" type="datetimeFigureOut">
              <a:rPr lang="en-US" smtClean="0"/>
              <a:pPr/>
              <a:t>1/27/24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2D6AC-F176-9043-8BBA-B7BB1B6F7838}" type="slidenum">
              <a:rPr lang="en-US" smtClean="0"/>
              <a:pPr/>
              <a:t>‹#›</a:t>
            </a:fld>
            <a:endParaRPr lang="en-US"/>
          </a:p>
        </p:txBody>
      </p:sp>
    </p:spTree>
    <p:extLst>
      <p:ext uri="{BB962C8B-B14F-4D97-AF65-F5344CB8AC3E}">
        <p14:creationId xmlns:p14="http://schemas.microsoft.com/office/powerpoint/2010/main" val="4270469690"/>
      </p:ext>
    </p:extLst>
  </p:cSld>
  <p:clrMap bg1="lt1" tx1="dk1" bg2="lt2" tx2="dk2" accent1="accent1" accent2="accent2" accent3="accent3" accent4="accent4" accent5="accent5" accent6="accent6" hlink="hlink" folHlink="folHlink"/>
  <p:notesStyle>
    <a:lvl1pPr marL="0" algn="l" defTabSz="456794" rtl="0" eaLnBrk="1" latinLnBrk="0" hangingPunct="1">
      <a:defRPr sz="1200" kern="1200">
        <a:solidFill>
          <a:schemeClr val="tx1"/>
        </a:solidFill>
        <a:latin typeface="+mn-lt"/>
        <a:ea typeface="+mn-ea"/>
        <a:cs typeface="+mn-cs"/>
      </a:defRPr>
    </a:lvl1pPr>
    <a:lvl2pPr marL="456794" algn="l" defTabSz="456794" rtl="0" eaLnBrk="1" latinLnBrk="0" hangingPunct="1">
      <a:defRPr sz="1200" kern="1200">
        <a:solidFill>
          <a:schemeClr val="tx1"/>
        </a:solidFill>
        <a:latin typeface="+mn-lt"/>
        <a:ea typeface="+mn-ea"/>
        <a:cs typeface="+mn-cs"/>
      </a:defRPr>
    </a:lvl2pPr>
    <a:lvl3pPr marL="913635" algn="l" defTabSz="456794" rtl="0" eaLnBrk="1" latinLnBrk="0" hangingPunct="1">
      <a:defRPr sz="1200" kern="1200">
        <a:solidFill>
          <a:schemeClr val="tx1"/>
        </a:solidFill>
        <a:latin typeface="+mn-lt"/>
        <a:ea typeface="+mn-ea"/>
        <a:cs typeface="+mn-cs"/>
      </a:defRPr>
    </a:lvl3pPr>
    <a:lvl4pPr marL="1370444" algn="l" defTabSz="456794" rtl="0" eaLnBrk="1" latinLnBrk="0" hangingPunct="1">
      <a:defRPr sz="1200" kern="1200">
        <a:solidFill>
          <a:schemeClr val="tx1"/>
        </a:solidFill>
        <a:latin typeface="+mn-lt"/>
        <a:ea typeface="+mn-ea"/>
        <a:cs typeface="+mn-cs"/>
      </a:defRPr>
    </a:lvl4pPr>
    <a:lvl5pPr marL="1827269" algn="l" defTabSz="456794" rtl="0" eaLnBrk="1" latinLnBrk="0" hangingPunct="1">
      <a:defRPr sz="1200" kern="1200">
        <a:solidFill>
          <a:schemeClr val="tx1"/>
        </a:solidFill>
        <a:latin typeface="+mn-lt"/>
        <a:ea typeface="+mn-ea"/>
        <a:cs typeface="+mn-cs"/>
      </a:defRPr>
    </a:lvl5pPr>
    <a:lvl6pPr marL="2284062" algn="l" defTabSz="456794" rtl="0" eaLnBrk="1" latinLnBrk="0" hangingPunct="1">
      <a:defRPr sz="1200" kern="1200">
        <a:solidFill>
          <a:schemeClr val="tx1"/>
        </a:solidFill>
        <a:latin typeface="+mn-lt"/>
        <a:ea typeface="+mn-ea"/>
        <a:cs typeface="+mn-cs"/>
      </a:defRPr>
    </a:lvl6pPr>
    <a:lvl7pPr marL="2740856" algn="l" defTabSz="456794" rtl="0" eaLnBrk="1" latinLnBrk="0" hangingPunct="1">
      <a:defRPr sz="1200" kern="1200">
        <a:solidFill>
          <a:schemeClr val="tx1"/>
        </a:solidFill>
        <a:latin typeface="+mn-lt"/>
        <a:ea typeface="+mn-ea"/>
        <a:cs typeface="+mn-cs"/>
      </a:defRPr>
    </a:lvl7pPr>
    <a:lvl8pPr marL="3197680" algn="l" defTabSz="456794" rtl="0" eaLnBrk="1" latinLnBrk="0" hangingPunct="1">
      <a:defRPr sz="1200" kern="1200">
        <a:solidFill>
          <a:schemeClr val="tx1"/>
        </a:solidFill>
        <a:latin typeface="+mn-lt"/>
        <a:ea typeface="+mn-ea"/>
        <a:cs typeface="+mn-cs"/>
      </a:defRPr>
    </a:lvl8pPr>
    <a:lvl9pPr marL="3654492" algn="l" defTabSz="4567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794" rtl="0" eaLnBrk="1" fontAlgn="auto" latinLnBrk="0" hangingPunct="1">
              <a:lnSpc>
                <a:spcPct val="100000"/>
              </a:lnSpc>
              <a:spcBef>
                <a:spcPts val="0"/>
              </a:spcBef>
              <a:spcAft>
                <a:spcPts val="0"/>
              </a:spcAft>
              <a:buClrTx/>
              <a:buSzTx/>
              <a:buFontTx/>
              <a:buNone/>
              <a:tabLst/>
              <a:defRPr/>
            </a:pPr>
            <a:fld id="{9B72D6AC-F176-9043-8BBA-B7BB1B6F7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9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488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794" rtl="0" eaLnBrk="1" fontAlgn="auto" latinLnBrk="0" hangingPunct="1">
              <a:lnSpc>
                <a:spcPct val="100000"/>
              </a:lnSpc>
              <a:spcBef>
                <a:spcPts val="0"/>
              </a:spcBef>
              <a:spcAft>
                <a:spcPts val="0"/>
              </a:spcAft>
              <a:buClrTx/>
              <a:buSzTx/>
              <a:buFontTx/>
              <a:buNone/>
              <a:tabLst/>
              <a:defRPr/>
            </a:pPr>
            <a:fld id="{9B72D6AC-F176-9043-8BBA-B7BB1B6F7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9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08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794" rtl="0" eaLnBrk="1" fontAlgn="auto" latinLnBrk="0" hangingPunct="1">
              <a:lnSpc>
                <a:spcPct val="100000"/>
              </a:lnSpc>
              <a:spcBef>
                <a:spcPts val="0"/>
              </a:spcBef>
              <a:spcAft>
                <a:spcPts val="0"/>
              </a:spcAft>
              <a:buClrTx/>
              <a:buSzTx/>
              <a:buFontTx/>
              <a:buNone/>
              <a:tabLst/>
              <a:defRPr/>
            </a:pPr>
            <a:fld id="{9B72D6AC-F176-9043-8BBA-B7BB1B6F7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9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68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794" rtl="0" eaLnBrk="1" fontAlgn="auto" latinLnBrk="0" hangingPunct="1">
              <a:lnSpc>
                <a:spcPct val="100000"/>
              </a:lnSpc>
              <a:spcBef>
                <a:spcPts val="0"/>
              </a:spcBef>
              <a:spcAft>
                <a:spcPts val="0"/>
              </a:spcAft>
              <a:buClrTx/>
              <a:buSzTx/>
              <a:buFontTx/>
              <a:buNone/>
              <a:tabLst/>
              <a:defRPr/>
            </a:pPr>
            <a:fld id="{9B72D6AC-F176-9043-8BBA-B7BB1B6F7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9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8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794" rtl="0" eaLnBrk="1" fontAlgn="auto" latinLnBrk="0" hangingPunct="1">
              <a:lnSpc>
                <a:spcPct val="100000"/>
              </a:lnSpc>
              <a:spcBef>
                <a:spcPts val="0"/>
              </a:spcBef>
              <a:spcAft>
                <a:spcPts val="0"/>
              </a:spcAft>
              <a:buClrTx/>
              <a:buSzTx/>
              <a:buFontTx/>
              <a:buNone/>
              <a:tabLst/>
              <a:defRPr/>
            </a:pPr>
            <a:fld id="{9B72D6AC-F176-9043-8BBA-B7BB1B6F7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9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09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794" rtl="0" eaLnBrk="1" fontAlgn="auto" latinLnBrk="0" hangingPunct="1">
              <a:lnSpc>
                <a:spcPct val="100000"/>
              </a:lnSpc>
              <a:spcBef>
                <a:spcPts val="0"/>
              </a:spcBef>
              <a:spcAft>
                <a:spcPts val="0"/>
              </a:spcAft>
              <a:buClrTx/>
              <a:buSzTx/>
              <a:buFontTx/>
              <a:buNone/>
              <a:tabLst/>
              <a:defRPr/>
            </a:pPr>
            <a:fld id="{9B72D6AC-F176-9043-8BBA-B7BB1B6F7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9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648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7.xml"/><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7.xml"/><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3EBD7CA-0C24-4AF6-B1E5-F6D0D57EEEC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8456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6"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7" name="Rectangle 6"/>
          <p:cNvSpPr>
            <a:spLocks noGrp="1" noChangeArrowheads="1"/>
          </p:cNvSpPr>
          <p:nvPr>
            <p:ph type="sldNum" sz="quarter" idx="12"/>
          </p:nvPr>
        </p:nvSpPr>
        <p:spPr>
          <a:ln/>
        </p:spPr>
        <p:txBody>
          <a:bodyPr/>
          <a:lstStyle>
            <a:lvl1pPr>
              <a:defRPr/>
            </a:lvl1pPr>
          </a:lstStyle>
          <a:p>
            <a:pPr>
              <a:buClr>
                <a:srgbClr val="000000"/>
              </a:buClr>
            </a:pPr>
            <a:fld id="{BDD31F67-F811-5740-A516-D209B508824D}"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14522088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a:buClr>
                <a:srgbClr val="000000"/>
              </a:buClr>
            </a:pPr>
            <a:fld id="{BEEA7F4F-790D-E346-9AAA-359DFA152558}"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38358370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05979"/>
            <a:ext cx="15811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9" y="205979"/>
            <a:ext cx="4592637"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a:buClr>
                <a:srgbClr val="000000"/>
              </a:buClr>
            </a:pPr>
            <a:fld id="{7693977E-DC22-9D4D-B87E-10801C809266}"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26774719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05223"/>
            <a:ext cx="7772400" cy="2533055"/>
          </a:xfrm>
        </p:spPr>
        <p:txBody>
          <a:bodyPr>
            <a:noAutofit/>
          </a:bodyPr>
          <a:lstStyle>
            <a:lvl1pPr>
              <a:defRPr sz="3600" cap="all" baseline="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dirty="0"/>
              <a:t>CLICK TO EDIT MASTER TITLE STYLE </a:t>
            </a:r>
          </a:p>
        </p:txBody>
      </p:sp>
      <p:pic>
        <p:nvPicPr>
          <p:cNvPr id="4" name="Picture 3">
            <a:hlinkClick r:id="" action="ppaction://noaction"/>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1410246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yr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531615"/>
            <a:ext cx="8039100" cy="4080272"/>
          </a:xfrm>
        </p:spPr>
        <p:txBody>
          <a:bodyPr anchor="ctr" anchorCtr="0">
            <a:normAutofit/>
          </a:bodyPr>
          <a:lstStyle>
            <a:lvl1pPr>
              <a:spcBef>
                <a:spcPts val="0"/>
              </a:spcBef>
              <a:defRPr>
                <a:solidFill>
                  <a:srgbClr val="FFFFFF"/>
                </a:solidFill>
                <a:effectLst>
                  <a:outerShdw blurRad="38100" dist="38100" dir="2700000" algn="tl">
                    <a:srgbClr val="000000">
                      <a:alpha val="43137"/>
                    </a:srgbClr>
                  </a:outerShdw>
                </a:effectLst>
              </a:defRPr>
            </a:lvl1pPr>
          </a:lstStyle>
          <a:p>
            <a:pPr lvl="0"/>
            <a:r>
              <a:rPr lang="en-US" dirty="0"/>
              <a:t>Click to edit Master text styles</a:t>
            </a:r>
          </a:p>
        </p:txBody>
      </p:sp>
      <p:pic>
        <p:nvPicPr>
          <p:cNvPr id="4" name="Picture 3">
            <a:hlinkClick r:id="" action="ppaction://noaction"/>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247659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940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200025"/>
            <a:ext cx="8686800" cy="4743450"/>
          </a:xfrm>
        </p:spPr>
        <p:txBody>
          <a:bodyPr numCol="3" spcCol="182880">
            <a:normAutofit/>
          </a:bodyPr>
          <a:lstStyle>
            <a:lvl1pPr algn="l">
              <a:spcBef>
                <a:spcPts val="0"/>
              </a:spcBef>
              <a:defRPr sz="1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sz="900" dirty="0" err="1"/>
              <a:t>Kodwjf</a:t>
            </a:r>
            <a:endParaRPr lang="en-US" dirty="0"/>
          </a:p>
        </p:txBody>
      </p:sp>
    </p:spTree>
    <p:extLst>
      <p:ext uri="{BB962C8B-B14F-4D97-AF65-F5344CB8AC3E}">
        <p14:creationId xmlns:p14="http://schemas.microsoft.com/office/powerpoint/2010/main" val="140797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BA9CF9-0E3C-4EED-B219-FBA7F7447E22}" type="datetimeFigureOut">
              <a:rPr lang="en-US" smtClean="0"/>
              <a:pPr/>
              <a:t>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1979783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A9CF9-0E3C-4EED-B219-FBA7F7447E22}" type="datetimeFigureOut">
              <a:rPr lang="en-US" smtClean="0"/>
              <a:pPr/>
              <a:t>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3274185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BA9CF9-0E3C-4EED-B219-FBA7F7447E22}" type="datetimeFigureOut">
              <a:rPr lang="en-US" smtClean="0"/>
              <a:pPr/>
              <a:t>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263917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1597819"/>
            <a:ext cx="4800600" cy="1102519"/>
          </a:xfrm>
        </p:spPr>
        <p:txBody>
          <a:bodyPr/>
          <a:lstStyle>
            <a:lvl1pPr>
              <a:buClr>
                <a:srgbClr val="FFFFFF"/>
              </a:buClr>
              <a:defRPr/>
            </a:lvl1pPr>
          </a:lstStyle>
          <a:p>
            <a:pPr lvl="0"/>
            <a:r>
              <a:rPr lang="en-US" noProof="0"/>
              <a:t>Click to edit Master title style</a:t>
            </a:r>
          </a:p>
        </p:txBody>
      </p:sp>
      <p:sp>
        <p:nvSpPr>
          <p:cNvPr id="76803" name="Rectangle 3"/>
          <p:cNvSpPr>
            <a:spLocks noGrp="1" noChangeArrowheads="1"/>
          </p:cNvSpPr>
          <p:nvPr>
            <p:ph type="subTitle" idx="1"/>
          </p:nvPr>
        </p:nvSpPr>
        <p:spPr>
          <a:xfrm>
            <a:off x="2701925" y="2914650"/>
            <a:ext cx="4114800" cy="1314450"/>
          </a:xfrm>
        </p:spPr>
        <p:txBody>
          <a:bodyPr/>
          <a:lstStyle>
            <a:lvl1pPr marL="0" indent="0">
              <a:buClr>
                <a:srgbClr val="FFFFFF"/>
              </a:buCl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buClrTx/>
              <a:defRPr/>
            </a:lvl1pPr>
          </a:lstStyle>
          <a:p>
            <a:pPr>
              <a:defRPr/>
            </a:pPr>
            <a:endParaRPr lang="en-US">
              <a:solidFill>
                <a:srgbClr val="000000"/>
              </a:solidFill>
              <a:latin typeface="Arial"/>
              <a:cs typeface="Arial"/>
            </a:endParaRPr>
          </a:p>
        </p:txBody>
      </p:sp>
      <p:sp>
        <p:nvSpPr>
          <p:cNvPr id="5" name="Rectangle 5"/>
          <p:cNvSpPr>
            <a:spLocks noGrp="1" noChangeArrowheads="1"/>
          </p:cNvSpPr>
          <p:nvPr>
            <p:ph type="ftr" sz="quarter" idx="11"/>
          </p:nvPr>
        </p:nvSpPr>
        <p:spPr/>
        <p:txBody>
          <a:bodyPr/>
          <a:lstStyle>
            <a:lvl1pPr>
              <a:buClrTx/>
              <a:defRPr/>
            </a:lvl1pPr>
          </a:lstStyle>
          <a:p>
            <a:pPr>
              <a:defRPr/>
            </a:pPr>
            <a:endParaRPr lang="en-US">
              <a:solidFill>
                <a:srgbClr val="000000"/>
              </a:solidFill>
              <a:latin typeface="Arial"/>
              <a:cs typeface="Arial"/>
            </a:endParaRPr>
          </a:p>
        </p:txBody>
      </p:sp>
      <p:sp>
        <p:nvSpPr>
          <p:cNvPr id="6" name="Rectangle 6"/>
          <p:cNvSpPr>
            <a:spLocks noGrp="1" noChangeArrowheads="1"/>
          </p:cNvSpPr>
          <p:nvPr>
            <p:ph type="sldNum" sz="quarter" idx="12"/>
          </p:nvPr>
        </p:nvSpPr>
        <p:spPr/>
        <p:txBody>
          <a:bodyPr/>
          <a:lstStyle>
            <a:lvl1pPr>
              <a:buClrTx/>
              <a:defRPr/>
            </a:lvl1pPr>
          </a:lstStyle>
          <a:p>
            <a:fld id="{45E6B313-290B-7446-A7CE-E1DA7AD2A00E}" type="slidenum">
              <a:rPr lang="en-US">
                <a:solidFill>
                  <a:srgbClr val="000000"/>
                </a:solidFill>
                <a:latin typeface="Arial"/>
                <a:cs typeface="Arial"/>
              </a:rPr>
              <a:pPr/>
              <a:t>‹#›</a:t>
            </a:fld>
            <a:endParaRPr lang="en-US">
              <a:solidFill>
                <a:srgbClr val="000000"/>
              </a:solidFill>
              <a:latin typeface="Arial"/>
              <a:cs typeface="Arial"/>
            </a:endParaRPr>
          </a:p>
        </p:txBody>
      </p:sp>
    </p:spTree>
    <p:extLst>
      <p:ext uri="{BB962C8B-B14F-4D97-AF65-F5344CB8AC3E}">
        <p14:creationId xmlns:p14="http://schemas.microsoft.com/office/powerpoint/2010/main" val="368516617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BA9CF9-0E3C-4EED-B219-FBA7F7447E22}" type="datetimeFigureOut">
              <a:rPr lang="en-US" smtClean="0"/>
              <a:pPr/>
              <a:t>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160813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BA9CF9-0E3C-4EED-B219-FBA7F7447E22}" type="datetimeFigureOut">
              <a:rPr lang="en-US" smtClean="0"/>
              <a:pPr/>
              <a:t>1/27/24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3260993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BA9CF9-0E3C-4EED-B219-FBA7F7447E22}" type="datetimeFigureOut">
              <a:rPr lang="en-US" smtClean="0"/>
              <a:pPr/>
              <a:t>1/27/24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1206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A9CF9-0E3C-4EED-B219-FBA7F7447E22}" type="datetimeFigureOut">
              <a:rPr lang="en-US" smtClean="0"/>
              <a:pPr/>
              <a:t>1/27/24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971139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BA9CF9-0E3C-4EED-B219-FBA7F7447E22}" type="datetimeFigureOut">
              <a:rPr lang="en-US" smtClean="0"/>
              <a:pPr/>
              <a:t>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225099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BA9CF9-0E3C-4EED-B219-FBA7F7447E22}" type="datetimeFigureOut">
              <a:rPr lang="en-US" smtClean="0"/>
              <a:pPr/>
              <a:t>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1622627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A9CF9-0E3C-4EED-B219-FBA7F7447E22}" type="datetimeFigureOut">
              <a:rPr lang="en-US" smtClean="0"/>
              <a:pPr/>
              <a:t>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1762284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A9CF9-0E3C-4EED-B219-FBA7F7447E22}" type="datetimeFigureOut">
              <a:rPr lang="en-US" smtClean="0"/>
              <a:pPr/>
              <a:t>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5B576-F9BA-4E5C-9F09-08BA74FE7F8E}" type="slidenum">
              <a:rPr lang="en-US" smtClean="0"/>
              <a:pPr/>
              <a:t>‹#›</a:t>
            </a:fld>
            <a:endParaRPr lang="en-US"/>
          </a:p>
        </p:txBody>
      </p:sp>
    </p:spTree>
    <p:extLst>
      <p:ext uri="{BB962C8B-B14F-4D97-AF65-F5344CB8AC3E}">
        <p14:creationId xmlns:p14="http://schemas.microsoft.com/office/powerpoint/2010/main" val="295215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05223"/>
            <a:ext cx="7772400" cy="2533055"/>
          </a:xfrm>
        </p:spPr>
        <p:txBody>
          <a:bodyPr>
            <a:noAutofit/>
          </a:bodyPr>
          <a:lstStyle>
            <a:lvl1pPr>
              <a:defRPr sz="3600" cap="all" baseline="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dirty="0"/>
              <a:t>CLICK TO EDIT MASTER TITLE STYLE </a:t>
            </a:r>
          </a:p>
        </p:txBody>
      </p:sp>
      <p:pic>
        <p:nvPicPr>
          <p:cNvPr id="4" name="Picture 3">
            <a:hlinkClick r:id="" action="ppaction://noaction"/>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3870917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yr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531615"/>
            <a:ext cx="8039100" cy="4080272"/>
          </a:xfrm>
        </p:spPr>
        <p:txBody>
          <a:bodyPr anchor="ctr" anchorCtr="0">
            <a:normAutofit/>
          </a:bodyPr>
          <a:lstStyle>
            <a:lvl1pPr>
              <a:spcBef>
                <a:spcPts val="0"/>
              </a:spcBef>
              <a:defRPr>
                <a:solidFill>
                  <a:srgbClr val="FFFFFF"/>
                </a:solidFill>
                <a:effectLst>
                  <a:outerShdw blurRad="38100" dist="38100" dir="2700000" algn="tl">
                    <a:srgbClr val="000000">
                      <a:alpha val="43137"/>
                    </a:srgbClr>
                  </a:outerShdw>
                </a:effectLst>
              </a:defRPr>
            </a:lvl1pPr>
          </a:lstStyle>
          <a:p>
            <a:pPr lvl="0"/>
            <a:r>
              <a:rPr lang="en-US" dirty="0"/>
              <a:t>Click to edit Master text styles</a:t>
            </a:r>
          </a:p>
        </p:txBody>
      </p:sp>
      <p:pic>
        <p:nvPicPr>
          <p:cNvPr id="4" name="Picture 3">
            <a:hlinkClick r:id="" action="ppaction://noaction"/>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59150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a:buClr>
                <a:srgbClr val="000000"/>
              </a:buClr>
            </a:pPr>
            <a:fld id="{1A4E6CE5-4DDB-0B4D-A9C1-3A005E5B5183}"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45454301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726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200025"/>
            <a:ext cx="8686800" cy="4743450"/>
          </a:xfrm>
        </p:spPr>
        <p:txBody>
          <a:bodyPr numCol="3" spcCol="182880">
            <a:normAutofit/>
          </a:bodyPr>
          <a:lstStyle>
            <a:lvl1pPr algn="l">
              <a:spcBef>
                <a:spcPts val="0"/>
              </a:spcBef>
              <a:defRPr sz="1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sz="900" dirty="0" err="1"/>
              <a:t>Kodwjf</a:t>
            </a:r>
            <a:endParaRPr lang="en-US" dirty="0"/>
          </a:p>
        </p:txBody>
      </p:sp>
    </p:spTree>
    <p:extLst>
      <p:ext uri="{BB962C8B-B14F-4D97-AF65-F5344CB8AC3E}">
        <p14:creationId xmlns:p14="http://schemas.microsoft.com/office/powerpoint/2010/main" val="2050369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05223"/>
            <a:ext cx="7772400" cy="2533055"/>
          </a:xfrm>
        </p:spPr>
        <p:txBody>
          <a:bodyPr>
            <a:noAutofit/>
          </a:bodyPr>
          <a:lstStyle>
            <a:lvl1pPr>
              <a:defRPr sz="3600" cap="all" baseline="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dirty="0"/>
              <a:t>CLICK TO EDIT MASTER TITLE STYLE </a:t>
            </a:r>
          </a:p>
        </p:txBody>
      </p:sp>
      <p:pic>
        <p:nvPicPr>
          <p:cNvPr id="4" name="Picture 3">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3527286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yr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531615"/>
            <a:ext cx="8039100" cy="4080272"/>
          </a:xfrm>
        </p:spPr>
        <p:txBody>
          <a:bodyPr anchor="ctr" anchorCtr="0">
            <a:normAutofit/>
          </a:bodyPr>
          <a:lstStyle>
            <a:lvl1pPr>
              <a:spcBef>
                <a:spcPts val="0"/>
              </a:spcBef>
              <a:defRPr>
                <a:solidFill>
                  <a:srgbClr val="FFFFFF"/>
                </a:solidFill>
                <a:effectLst>
                  <a:outerShdw blurRad="38100" dist="38100" dir="2700000" algn="tl">
                    <a:srgbClr val="000000">
                      <a:alpha val="43137"/>
                    </a:srgbClr>
                  </a:outerShdw>
                </a:effectLst>
              </a:defRPr>
            </a:lvl1pPr>
          </a:lstStyle>
          <a:p>
            <a:pPr lvl="0"/>
            <a:r>
              <a:rPr lang="en-US" dirty="0"/>
              <a:t>Click to edit Master text styles</a:t>
            </a:r>
          </a:p>
        </p:txBody>
      </p:sp>
      <p:pic>
        <p:nvPicPr>
          <p:cNvPr id="4" name="Picture 3">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3025058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99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200025"/>
            <a:ext cx="8686800" cy="4743450"/>
          </a:xfrm>
        </p:spPr>
        <p:txBody>
          <a:bodyPr numCol="3" spcCol="182880">
            <a:normAutofit/>
          </a:bodyPr>
          <a:lstStyle>
            <a:lvl1pPr algn="l">
              <a:spcBef>
                <a:spcPts val="0"/>
              </a:spcBef>
              <a:defRPr sz="1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sz="900" dirty="0" err="1"/>
              <a:t>Kodwjf</a:t>
            </a:r>
            <a:endParaRPr lang="en-US" dirty="0"/>
          </a:p>
        </p:txBody>
      </p:sp>
    </p:spTree>
    <p:extLst>
      <p:ext uri="{BB962C8B-B14F-4D97-AF65-F5344CB8AC3E}">
        <p14:creationId xmlns:p14="http://schemas.microsoft.com/office/powerpoint/2010/main" val="1613801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05223"/>
            <a:ext cx="7772400" cy="2533055"/>
          </a:xfrm>
        </p:spPr>
        <p:txBody>
          <a:bodyPr>
            <a:noAutofit/>
          </a:bodyPr>
          <a:lstStyle>
            <a:lvl1pPr>
              <a:defRPr sz="3600" cap="all" baseline="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dirty="0"/>
              <a:t>CLICK TO EDIT MASTER TITLE STYLE </a:t>
            </a:r>
          </a:p>
        </p:txBody>
      </p:sp>
      <p:pic>
        <p:nvPicPr>
          <p:cNvPr id="4" name="Picture 3">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3499783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yr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531615"/>
            <a:ext cx="8039100" cy="4080272"/>
          </a:xfrm>
        </p:spPr>
        <p:txBody>
          <a:bodyPr anchor="ctr" anchorCtr="0">
            <a:normAutofit/>
          </a:bodyPr>
          <a:lstStyle>
            <a:lvl1pPr>
              <a:spcBef>
                <a:spcPts val="0"/>
              </a:spcBef>
              <a:defRPr>
                <a:solidFill>
                  <a:srgbClr val="FFFFFF"/>
                </a:solidFill>
                <a:effectLst>
                  <a:outerShdw blurRad="38100" dist="38100" dir="2700000" algn="tl">
                    <a:srgbClr val="000000">
                      <a:alpha val="43137"/>
                    </a:srgbClr>
                  </a:outerShdw>
                </a:effectLst>
              </a:defRPr>
            </a:lvl1pPr>
          </a:lstStyle>
          <a:p>
            <a:pPr lvl="0"/>
            <a:r>
              <a:rPr lang="en-US" dirty="0"/>
              <a:t>Click to edit Master text styles</a:t>
            </a:r>
          </a:p>
        </p:txBody>
      </p:sp>
      <p:pic>
        <p:nvPicPr>
          <p:cNvPr id="4" name="Picture 3">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2126052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92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200025"/>
            <a:ext cx="8686800" cy="4743450"/>
          </a:xfrm>
        </p:spPr>
        <p:txBody>
          <a:bodyPr numCol="3" spcCol="182880">
            <a:normAutofit/>
          </a:bodyPr>
          <a:lstStyle>
            <a:lvl1pPr algn="l">
              <a:spcBef>
                <a:spcPts val="0"/>
              </a:spcBef>
              <a:defRPr sz="1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sz="900" dirty="0" err="1"/>
              <a:t>Kodwjf</a:t>
            </a:r>
            <a:endParaRPr lang="en-US" dirty="0"/>
          </a:p>
        </p:txBody>
      </p:sp>
    </p:spTree>
    <p:extLst>
      <p:ext uri="{BB962C8B-B14F-4D97-AF65-F5344CB8AC3E}">
        <p14:creationId xmlns:p14="http://schemas.microsoft.com/office/powerpoint/2010/main" val="243429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a:buClr>
                <a:srgbClr val="000000"/>
              </a:buClr>
            </a:pPr>
            <a:fld id="{20AE7866-6751-1242-8E40-A1B753876508}"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164876955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9/27/2013</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3753148233"/>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0"/>
              </a:spcBef>
              <a:spcAft>
                <a:spcPts val="12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9/27/2013</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401990574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6390" y="586977"/>
            <a:ext cx="5951220" cy="1274564"/>
          </a:xfrm>
        </p:spPr>
        <p:txBody>
          <a:bodyPr anchor="t"/>
          <a:lstStyle>
            <a:lvl1pPr algn="ctr">
              <a:defRPr sz="4000" b="1" cap="all"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5800" y="2114550"/>
            <a:ext cx="7772400" cy="1125140"/>
          </a:xfrm>
        </p:spPr>
        <p:txBody>
          <a:bodyPr anchor="b"/>
          <a:lstStyle>
            <a:lvl1pPr marL="0" indent="0" algn="ctr">
              <a:buNone/>
              <a:defRPr sz="2000" baseline="0">
                <a:solidFill>
                  <a:srgbClr val="FFFFFF"/>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baseline="0">
                <a:solidFill>
                  <a:schemeClr val="bg1"/>
                </a:solidFill>
              </a:defRPr>
            </a:lvl1pPr>
          </a:lstStyle>
          <a:p>
            <a:r>
              <a:rPr lang="en-US" dirty="0"/>
              <a:t>9/27/2013</a:t>
            </a:r>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3927051757"/>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ctr">
              <a:defRPr sz="4000" b="1" cap="all"/>
            </a:lvl1pPr>
          </a:lstStyle>
          <a:p>
            <a:r>
              <a:rPr lang="en-US" dirty="0"/>
              <a:t>Thank you</a:t>
            </a:r>
          </a:p>
        </p:txBody>
      </p:sp>
      <p:sp>
        <p:nvSpPr>
          <p:cNvPr id="3" name="Text Placeholder 2"/>
          <p:cNvSpPr>
            <a:spLocks noGrp="1"/>
          </p:cNvSpPr>
          <p:nvPr>
            <p:ph type="body" idx="1"/>
          </p:nvPr>
        </p:nvSpPr>
        <p:spPr>
          <a:xfrm>
            <a:off x="722313" y="2180035"/>
            <a:ext cx="7772400" cy="11251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9/27/2013</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142112976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9/27/2013</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5B9DD-F5C2-4EB9-ACC8-69CBF89D1EF0}" type="slidenum">
              <a:rPr lang="en-US" smtClean="0"/>
              <a:pPr/>
              <a:t>‹#›</a:t>
            </a:fld>
            <a:endParaRPr lang="en-US" dirty="0"/>
          </a:p>
        </p:txBody>
      </p:sp>
      <p:sp>
        <p:nvSpPr>
          <p:cNvPr id="8" name="Rectangle 7"/>
          <p:cNvSpPr/>
          <p:nvPr userDrawn="1"/>
        </p:nvSpPr>
        <p:spPr>
          <a:xfrm>
            <a:off x="0" y="1076771"/>
            <a:ext cx="9144000" cy="685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4127737"/>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9/27/2013</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3195735449"/>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9/27/2013</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2872537484"/>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9/27/2013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347856409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9/27/2013</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3152803348"/>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3600450"/>
            <a:ext cx="91440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459581"/>
            <a:ext cx="91440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0" y="4025503"/>
            <a:ext cx="91440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9/27/2013</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86823460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200151"/>
            <a:ext cx="30861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9" y="1200151"/>
            <a:ext cx="308768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6"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7" name="Rectangle 6"/>
          <p:cNvSpPr>
            <a:spLocks noGrp="1" noChangeArrowheads="1"/>
          </p:cNvSpPr>
          <p:nvPr>
            <p:ph type="sldNum" sz="quarter" idx="12"/>
          </p:nvPr>
        </p:nvSpPr>
        <p:spPr>
          <a:ln/>
        </p:spPr>
        <p:txBody>
          <a:bodyPr/>
          <a:lstStyle>
            <a:lvl1pPr>
              <a:defRPr/>
            </a:lvl1pPr>
          </a:lstStyle>
          <a:p>
            <a:pPr>
              <a:buClr>
                <a:srgbClr val="000000"/>
              </a:buClr>
            </a:pPr>
            <a:fld id="{42C514B0-E02A-BE46-AC82-1B997688D279}"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174879824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9/27/2013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A5B9DD-F5C2-4EB9-ACC8-69CBF89D1EF0}" type="slidenum">
              <a:rPr lang="en-US" smtClean="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1A8B3A2D-725B-574B-9880-21BCCE82D4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0962" y="1924982"/>
            <a:ext cx="1362075" cy="1362075"/>
          </a:xfrm>
          <a:prstGeom prst="rect">
            <a:avLst/>
          </a:prstGeom>
        </p:spPr>
      </p:pic>
    </p:spTree>
    <p:extLst>
      <p:ext uri="{BB962C8B-B14F-4D97-AF65-F5344CB8AC3E}">
        <p14:creationId xmlns:p14="http://schemas.microsoft.com/office/powerpoint/2010/main" val="147406073"/>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05223"/>
            <a:ext cx="7772400" cy="2533055"/>
          </a:xfrm>
        </p:spPr>
        <p:txBody>
          <a:bodyPr>
            <a:noAutofit/>
          </a:bodyPr>
          <a:lstStyle>
            <a:lvl1pPr>
              <a:defRPr sz="3600" cap="all" baseline="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dirty="0"/>
              <a:t>CLICK TO EDIT MASTER TITLE STYLE </a:t>
            </a:r>
          </a:p>
        </p:txBody>
      </p:sp>
      <p:pic>
        <p:nvPicPr>
          <p:cNvPr id="4" name="Picture 3">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287521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yr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531615"/>
            <a:ext cx="8039100" cy="4080272"/>
          </a:xfrm>
        </p:spPr>
        <p:txBody>
          <a:bodyPr anchor="ctr" anchorCtr="0">
            <a:normAutofit/>
          </a:bodyPr>
          <a:lstStyle>
            <a:lvl1pPr>
              <a:spcBef>
                <a:spcPts val="0"/>
              </a:spcBef>
              <a:defRPr>
                <a:solidFill>
                  <a:srgbClr val="FFFFFF"/>
                </a:solidFill>
                <a:effectLst>
                  <a:outerShdw blurRad="38100" dist="38100" dir="2700000" algn="tl">
                    <a:srgbClr val="000000">
                      <a:alpha val="43137"/>
                    </a:srgbClr>
                  </a:outerShdw>
                </a:effectLst>
              </a:defRPr>
            </a:lvl1pPr>
          </a:lstStyle>
          <a:p>
            <a:pPr lvl="0"/>
            <a:r>
              <a:rPr lang="en-US" dirty="0"/>
              <a:t>Click to edit Master text styles</a:t>
            </a:r>
          </a:p>
        </p:txBody>
      </p:sp>
      <p:pic>
        <p:nvPicPr>
          <p:cNvPr id="4" name="Picture 3">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4586968"/>
            <a:ext cx="533400" cy="400050"/>
          </a:xfrm>
          <a:prstGeom prst="rect">
            <a:avLst/>
          </a:prstGeom>
        </p:spPr>
      </p:pic>
    </p:spTree>
    <p:extLst>
      <p:ext uri="{BB962C8B-B14F-4D97-AF65-F5344CB8AC3E}">
        <p14:creationId xmlns:p14="http://schemas.microsoft.com/office/powerpoint/2010/main" val="1205060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2615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200025"/>
            <a:ext cx="8686800" cy="4743450"/>
          </a:xfrm>
        </p:spPr>
        <p:txBody>
          <a:bodyPr numCol="3" spcCol="182880">
            <a:normAutofit/>
          </a:bodyPr>
          <a:lstStyle>
            <a:lvl1pPr algn="l">
              <a:spcBef>
                <a:spcPts val="0"/>
              </a:spcBef>
              <a:defRPr sz="1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sz="900" dirty="0" err="1"/>
              <a:t>Kodwjf</a:t>
            </a:r>
            <a:endParaRPr lang="en-US" dirty="0"/>
          </a:p>
        </p:txBody>
      </p:sp>
    </p:spTree>
    <p:extLst>
      <p:ext uri="{BB962C8B-B14F-4D97-AF65-F5344CB8AC3E}">
        <p14:creationId xmlns:p14="http://schemas.microsoft.com/office/powerpoint/2010/main" val="315486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781-FBEF-1242-B0DC-BE800E34061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5532F5C-362D-5948-9FEE-3A78D4A6760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9F8DA1-61FC-E84D-97CE-1D30CEACA36C}"/>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5" name="Footer Placeholder 4">
            <a:extLst>
              <a:ext uri="{FF2B5EF4-FFF2-40B4-BE49-F238E27FC236}">
                <a16:creationId xmlns:a16="http://schemas.microsoft.com/office/drawing/2014/main" id="{15177264-54BF-3A41-B037-0E5218EF1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761FC-6FD2-C548-95F9-CE06852CFD5E}"/>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941811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1E19-2D20-FE48-8E2B-CD25EF771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95071-2C72-E44D-BB36-1B32516E71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F4617-8301-F542-A271-4ECC320A85FA}"/>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5" name="Footer Placeholder 4">
            <a:extLst>
              <a:ext uri="{FF2B5EF4-FFF2-40B4-BE49-F238E27FC236}">
                <a16:creationId xmlns:a16="http://schemas.microsoft.com/office/drawing/2014/main" id="{196003FD-2F6D-984E-BF00-4041860F4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1DB27-5E2B-F641-8D74-FB6384287391}"/>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619542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41D8-2447-8B47-BA56-C2DD8057E61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1B77323-D1DC-E24C-B938-C1639229579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872BCA-BD70-3F4B-8520-1148F405890C}"/>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5" name="Footer Placeholder 4">
            <a:extLst>
              <a:ext uri="{FF2B5EF4-FFF2-40B4-BE49-F238E27FC236}">
                <a16:creationId xmlns:a16="http://schemas.microsoft.com/office/drawing/2014/main" id="{C4A0AC88-A571-234B-B221-EB654EE60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05505-CE68-9F4C-AD57-460F13BB669B}"/>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3434615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A886-F4F2-CF46-BBD9-AF606D771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BF6EC-5C8E-D849-B510-FF20242C13A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FD3BD8-1368-9443-B799-143EC7BC279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F0BFE4-680E-F84A-B4C7-5B7BCF161092}"/>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6" name="Footer Placeholder 5">
            <a:extLst>
              <a:ext uri="{FF2B5EF4-FFF2-40B4-BE49-F238E27FC236}">
                <a16:creationId xmlns:a16="http://schemas.microsoft.com/office/drawing/2014/main" id="{F26E5DEA-02A9-3848-9D09-D6F35D944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834D3-D6B3-2248-B33C-07DFEDDB1CEB}"/>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1890227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0E55-3876-C846-82B5-37586E14778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BC149A-4E2E-0344-9542-622832831EB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AA94944-B2F3-CE4C-A35F-44583C90608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EC865D-DF76-D048-8425-4C94731AF5B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872B40C-C82D-3D43-9286-A4A86833805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B213ED-D98C-E346-BB31-3A5F574AE853}"/>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8" name="Footer Placeholder 7">
            <a:extLst>
              <a:ext uri="{FF2B5EF4-FFF2-40B4-BE49-F238E27FC236}">
                <a16:creationId xmlns:a16="http://schemas.microsoft.com/office/drawing/2014/main" id="{4A36E595-FEDC-9042-B4A2-8F422670D0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90E4C7-8E27-734D-A843-6982E5B69B6F}"/>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39751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8"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9" name="Rectangle 6"/>
          <p:cNvSpPr>
            <a:spLocks noGrp="1" noChangeArrowheads="1"/>
          </p:cNvSpPr>
          <p:nvPr>
            <p:ph type="sldNum" sz="quarter" idx="12"/>
          </p:nvPr>
        </p:nvSpPr>
        <p:spPr>
          <a:ln/>
        </p:spPr>
        <p:txBody>
          <a:bodyPr/>
          <a:lstStyle>
            <a:lvl1pPr>
              <a:defRPr/>
            </a:lvl1pPr>
          </a:lstStyle>
          <a:p>
            <a:pPr>
              <a:buClr>
                <a:srgbClr val="000000"/>
              </a:buClr>
            </a:pPr>
            <a:fld id="{698465A0-6FF7-4144-ABFD-DE45B69D4FFD}"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4884070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1977-420A-5B4C-91E8-2A1352F007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315500-07C4-544C-8B32-616F1E703803}"/>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4" name="Footer Placeholder 3">
            <a:extLst>
              <a:ext uri="{FF2B5EF4-FFF2-40B4-BE49-F238E27FC236}">
                <a16:creationId xmlns:a16="http://schemas.microsoft.com/office/drawing/2014/main" id="{1D4959E6-1C1E-C24F-8D2D-51B33C6D7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A5A90-AB71-C94A-B2AC-B6416A5E4CE7}"/>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3999888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71164C-4BD4-1C4A-90EE-12AA88676398}"/>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3" name="Footer Placeholder 2">
            <a:extLst>
              <a:ext uri="{FF2B5EF4-FFF2-40B4-BE49-F238E27FC236}">
                <a16:creationId xmlns:a16="http://schemas.microsoft.com/office/drawing/2014/main" id="{5383B0B3-01A6-0F4F-9ECB-A110CDEA7E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AE80FE-A81D-8549-9320-3D5B2137F6F4}"/>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31091682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BCA9-15BD-3044-B4BE-D941FBD20B1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BCD2934-CE51-3D44-B8D9-335DDB47153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24FD77-91A4-4C4C-9E33-9AEE2C32BEC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1C13A5-0316-FF45-9BA6-4E891A541606}"/>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6" name="Footer Placeholder 5">
            <a:extLst>
              <a:ext uri="{FF2B5EF4-FFF2-40B4-BE49-F238E27FC236}">
                <a16:creationId xmlns:a16="http://schemas.microsoft.com/office/drawing/2014/main" id="{D47CC78D-6749-FD43-B21A-FECB10285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999B5-ED06-8047-88EC-485A414E94E4}"/>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31064811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E3A6-9271-AA47-B53D-0AD2F233662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7012424-67AB-AF45-B2A0-1FBFF70A631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64F7EE4-43D0-4B46-BE3D-1D13494E83E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CF511B-37E2-0646-AC24-D92D080E02E1}"/>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6" name="Footer Placeholder 5">
            <a:extLst>
              <a:ext uri="{FF2B5EF4-FFF2-40B4-BE49-F238E27FC236}">
                <a16:creationId xmlns:a16="http://schemas.microsoft.com/office/drawing/2014/main" id="{52AE6801-0B6E-0F4A-8D4E-9A8010619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E358D-3A48-904D-9578-C2E7CF07F757}"/>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40340333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D1D8-0BB8-0045-88B2-475DE7D4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1D47B7-536A-AF4C-A188-A18FC9E9F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47967-0C5B-744C-A4C0-B393566D3DDC}"/>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5" name="Footer Placeholder 4">
            <a:extLst>
              <a:ext uri="{FF2B5EF4-FFF2-40B4-BE49-F238E27FC236}">
                <a16:creationId xmlns:a16="http://schemas.microsoft.com/office/drawing/2014/main" id="{191A16E3-6474-E94D-832B-D6A2696F1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E69E6-00AB-DD49-95BF-37723752D036}"/>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1174309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917552-8965-9D46-A3C1-39FA9B6837F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E15D31-EFF3-624D-A3A2-90186A0E6B5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0666D-C277-494C-9378-644D83FFFFAB}"/>
              </a:ext>
            </a:extLst>
          </p:cNvPr>
          <p:cNvSpPr>
            <a:spLocks noGrp="1"/>
          </p:cNvSpPr>
          <p:nvPr>
            <p:ph type="dt" sz="half" idx="10"/>
          </p:nvPr>
        </p:nvSpPr>
        <p:spPr/>
        <p:txBody>
          <a:bodyPr/>
          <a:lstStyle/>
          <a:p>
            <a:fld id="{46833B1A-40C5-9A44-B4F1-642373299AAE}" type="datetimeFigureOut">
              <a:rPr lang="en-US" smtClean="0"/>
              <a:t>2/10/24</a:t>
            </a:fld>
            <a:endParaRPr lang="en-US"/>
          </a:p>
        </p:txBody>
      </p:sp>
      <p:sp>
        <p:nvSpPr>
          <p:cNvPr id="5" name="Footer Placeholder 4">
            <a:extLst>
              <a:ext uri="{FF2B5EF4-FFF2-40B4-BE49-F238E27FC236}">
                <a16:creationId xmlns:a16="http://schemas.microsoft.com/office/drawing/2014/main" id="{6E90311B-20AA-9F44-8B4B-1685E88E4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42D95-06D8-8640-B319-82E36F02B6B5}"/>
              </a:ext>
            </a:extLst>
          </p:cNvPr>
          <p:cNvSpPr>
            <a:spLocks noGrp="1"/>
          </p:cNvSpPr>
          <p:nvPr>
            <p:ph type="sldNum" sz="quarter" idx="12"/>
          </p:nvPr>
        </p:nvSpPr>
        <p:spPr/>
        <p:txBody>
          <a:bodyPr/>
          <a:lstStyle/>
          <a:p>
            <a:fld id="{C1B0DA81-8EF8-2F43-A9DF-03AE29A03226}" type="slidenum">
              <a:rPr lang="en-US" smtClean="0"/>
              <a:t>‹#›</a:t>
            </a:fld>
            <a:endParaRPr lang="en-US"/>
          </a:p>
        </p:txBody>
      </p:sp>
    </p:spTree>
    <p:extLst>
      <p:ext uri="{BB962C8B-B14F-4D97-AF65-F5344CB8AC3E}">
        <p14:creationId xmlns:p14="http://schemas.microsoft.com/office/powerpoint/2010/main" val="145606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4"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5" name="Rectangle 6"/>
          <p:cNvSpPr>
            <a:spLocks noGrp="1" noChangeArrowheads="1"/>
          </p:cNvSpPr>
          <p:nvPr>
            <p:ph type="sldNum" sz="quarter" idx="12"/>
          </p:nvPr>
        </p:nvSpPr>
        <p:spPr>
          <a:ln/>
        </p:spPr>
        <p:txBody>
          <a:bodyPr/>
          <a:lstStyle>
            <a:lvl1pPr>
              <a:defRPr/>
            </a:lvl1pPr>
          </a:lstStyle>
          <a:p>
            <a:pPr>
              <a:buClr>
                <a:srgbClr val="000000"/>
              </a:buClr>
            </a:pPr>
            <a:fld id="{E1FE9066-002E-F94E-A216-8C49D03A07AB}"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23598631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3"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4" name="Rectangle 6"/>
          <p:cNvSpPr>
            <a:spLocks noGrp="1" noChangeArrowheads="1"/>
          </p:cNvSpPr>
          <p:nvPr>
            <p:ph type="sldNum" sz="quarter" idx="12"/>
          </p:nvPr>
        </p:nvSpPr>
        <p:spPr>
          <a:ln/>
        </p:spPr>
        <p:txBody>
          <a:bodyPr/>
          <a:lstStyle>
            <a:lvl1pPr>
              <a:defRPr/>
            </a:lvl1pPr>
          </a:lstStyle>
          <a:p>
            <a:pPr>
              <a:buClr>
                <a:srgbClr val="000000"/>
              </a:buClr>
            </a:pPr>
            <a:fld id="{E8F731E2-413F-9B4E-A9B2-1238C3D96BE5}"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38301210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6" name="Rectangle 5"/>
          <p:cNvSpPr>
            <a:spLocks noGrp="1" noChangeArrowheads="1"/>
          </p:cNvSpPr>
          <p:nvPr>
            <p:ph type="ftr" sz="quarter" idx="11"/>
          </p:nvPr>
        </p:nvSpPr>
        <p:spPr>
          <a:ln/>
        </p:spPr>
        <p:txBody>
          <a:bodyPr/>
          <a:lstStyle>
            <a:lvl1pPr>
              <a:defRPr/>
            </a:lvl1pPr>
          </a:lstStyle>
          <a:p>
            <a:pPr>
              <a:buClr>
                <a:srgbClr val="000000"/>
              </a:buClr>
              <a:defRPr/>
            </a:pPr>
            <a:endParaRPr lang="en-US">
              <a:solidFill>
                <a:srgbClr val="000000"/>
              </a:solidFill>
              <a:latin typeface="Arial"/>
              <a:cs typeface="Arial"/>
            </a:endParaRPr>
          </a:p>
        </p:txBody>
      </p:sp>
      <p:sp>
        <p:nvSpPr>
          <p:cNvPr id="7" name="Rectangle 6"/>
          <p:cNvSpPr>
            <a:spLocks noGrp="1" noChangeArrowheads="1"/>
          </p:cNvSpPr>
          <p:nvPr>
            <p:ph type="sldNum" sz="quarter" idx="12"/>
          </p:nvPr>
        </p:nvSpPr>
        <p:spPr>
          <a:ln/>
        </p:spPr>
        <p:txBody>
          <a:bodyPr/>
          <a:lstStyle>
            <a:lvl1pPr>
              <a:defRPr/>
            </a:lvl1pPr>
          </a:lstStyle>
          <a:p>
            <a:pPr>
              <a:buClr>
                <a:srgbClr val="000000"/>
              </a:buClr>
            </a:pPr>
            <a:fld id="{573719FB-1D2D-2B43-A053-FA511477D976}" type="slidenum">
              <a:rPr lang="en-US">
                <a:solidFill>
                  <a:srgbClr val="000000"/>
                </a:solidFill>
                <a:latin typeface="Arial"/>
                <a:cs typeface="Arial"/>
              </a:rPr>
              <a:pPr>
                <a:buClr>
                  <a:srgbClr val="000000"/>
                </a:buClr>
              </a:pPr>
              <a:t>‹#›</a:t>
            </a:fld>
            <a:endParaRPr lang="en-US">
              <a:solidFill>
                <a:srgbClr val="000000"/>
              </a:solidFill>
              <a:latin typeface="Arial"/>
              <a:cs typeface="Arial"/>
            </a:endParaRPr>
          </a:p>
        </p:txBody>
      </p:sp>
    </p:spTree>
    <p:extLst>
      <p:ext uri="{BB962C8B-B14F-4D97-AF65-F5344CB8AC3E}">
        <p14:creationId xmlns:p14="http://schemas.microsoft.com/office/powerpoint/2010/main" val="1518076931"/>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1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3.jpg"/><Relationship Id="rId5" Type="http://schemas.openxmlformats.org/officeDocument/2006/relationships/theme" Target="../theme/theme11.xml"/><Relationship Id="rId4"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1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1.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jpg"/><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3.jpg"/><Relationship Id="rId5" Type="http://schemas.openxmlformats.org/officeDocument/2006/relationships/theme" Target="../theme/theme8.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jpg"/><Relationship Id="rId5" Type="http://schemas.openxmlformats.org/officeDocument/2006/relationships/theme" Target="../theme/theme9.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372" tIns="45686" rIns="91372" bIns="45686"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200155"/>
            <a:ext cx="8229600" cy="3394472"/>
          </a:xfrm>
          <a:prstGeom prst="rect">
            <a:avLst/>
          </a:prstGeom>
          <a:noFill/>
          <a:ln w="9525">
            <a:noFill/>
            <a:miter lim="800000"/>
            <a:headEnd/>
            <a:tailEnd/>
          </a:ln>
          <a:effectLst/>
        </p:spPr>
        <p:txBody>
          <a:bodyPr vert="horz" wrap="square" lIns="91372" tIns="45686" rIns="91372" bIns="45686" numCol="1" anchor="t" anchorCtr="0" compatLnSpc="1">
            <a:prstTxWarp prst="textNoShape">
              <a:avLst/>
            </a:prstTxWarp>
          </a:bodyPr>
          <a:lstStyle/>
          <a:p>
            <a:pPr lvl="0"/>
            <a:r>
              <a:rPr lang="en-US" dirty="0"/>
              <a:t>Click to edit Master text styles</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372" tIns="45686" rIns="91372" bIns="45686" numCol="1" anchor="t" anchorCtr="0" compatLnSpc="1">
            <a:prstTxWarp prst="textNoShape">
              <a:avLst/>
            </a:prstTxWarp>
          </a:bodyPr>
          <a:lstStyle>
            <a:lvl1pPr>
              <a:defRPr sz="1400">
                <a:effectLst>
                  <a:outerShdw blurRad="38100" dist="38100" dir="2700000" algn="tl">
                    <a:srgbClr val="000000">
                      <a:alpha val="43137"/>
                    </a:srgbClr>
                  </a:outerShdw>
                </a:effectLst>
              </a:defRPr>
            </a:lvl1pPr>
          </a:lstStyle>
          <a:p>
            <a:pPr algn="ctr" defTabSz="913635" fontAlgn="base">
              <a:spcBef>
                <a:spcPct val="0"/>
              </a:spcBef>
              <a:spcAft>
                <a:spcPct val="0"/>
              </a:spcAft>
              <a:defRPr/>
            </a:pPr>
            <a:endParaRPr lang="en-US" b="1">
              <a:solidFill>
                <a:srgbClr val="FFFFFF"/>
              </a:solidFill>
              <a:latin typeface="Rockwell" pitchFamily="18"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372" tIns="45686" rIns="91372" bIns="45686" numCol="1" anchor="t" anchorCtr="0" compatLnSpc="1">
            <a:prstTxWarp prst="textNoShape">
              <a:avLst/>
            </a:prstTxWarp>
          </a:bodyPr>
          <a:lstStyle>
            <a:lvl1pPr algn="ctr">
              <a:defRPr sz="1400">
                <a:effectLst>
                  <a:outerShdw blurRad="38100" dist="38100" dir="2700000" algn="tl">
                    <a:srgbClr val="000000">
                      <a:alpha val="43137"/>
                    </a:srgbClr>
                  </a:outerShdw>
                </a:effectLst>
              </a:defRPr>
            </a:lvl1pPr>
          </a:lstStyle>
          <a:p>
            <a:pPr defTabSz="913635" fontAlgn="base">
              <a:spcBef>
                <a:spcPct val="0"/>
              </a:spcBef>
              <a:spcAft>
                <a:spcPct val="0"/>
              </a:spcAft>
              <a:defRPr/>
            </a:pPr>
            <a:endParaRPr lang="en-US" b="1">
              <a:solidFill>
                <a:srgbClr val="FFFFFF"/>
              </a:solidFill>
              <a:latin typeface="Rockwell" pitchFamily="18"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372" tIns="45686" rIns="91372" bIns="45686" numCol="1" anchor="t" anchorCtr="0" compatLnSpc="1">
            <a:prstTxWarp prst="textNoShape">
              <a:avLst/>
            </a:prstTxWarp>
          </a:bodyPr>
          <a:lstStyle>
            <a:lvl1pPr algn="r">
              <a:defRPr sz="1400" smtClean="0">
                <a:effectLst>
                  <a:outerShdw blurRad="38100" dist="38100" dir="2700000" algn="tl">
                    <a:srgbClr val="000000">
                      <a:alpha val="43137"/>
                    </a:srgbClr>
                  </a:outerShdw>
                </a:effectLst>
              </a:defRPr>
            </a:lvl1pPr>
          </a:lstStyle>
          <a:p>
            <a:pPr defTabSz="913635" fontAlgn="base">
              <a:spcBef>
                <a:spcPct val="0"/>
              </a:spcBef>
              <a:spcAft>
                <a:spcPct val="0"/>
              </a:spcAft>
              <a:defRPr/>
            </a:pPr>
            <a:fld id="{F984B23B-5148-42DD-A338-226EBC4C634C}" type="slidenum">
              <a:rPr lang="en-US" b="1" smtClean="0">
                <a:solidFill>
                  <a:srgbClr val="FFFFFF"/>
                </a:solidFill>
                <a:latin typeface="Rockwell" pitchFamily="18" charset="0"/>
              </a:rPr>
              <a:pPr defTabSz="913635" fontAlgn="base">
                <a:spcBef>
                  <a:spcPct val="0"/>
                </a:spcBef>
                <a:spcAft>
                  <a:spcPct val="0"/>
                </a:spcAft>
                <a:defRPr/>
              </a:pPr>
              <a:t>‹#›</a:t>
            </a:fld>
            <a:endParaRPr lang="en-US" b="1">
              <a:solidFill>
                <a:srgbClr val="FFFFFF"/>
              </a:solidFill>
              <a:latin typeface="Rockwell" pitchFamily="18" charset="0"/>
            </a:endParaRPr>
          </a:p>
        </p:txBody>
      </p:sp>
    </p:spTree>
    <p:extLst>
      <p:ext uri="{BB962C8B-B14F-4D97-AF65-F5344CB8AC3E}">
        <p14:creationId xmlns:p14="http://schemas.microsoft.com/office/powerpoint/2010/main" val="196081409"/>
      </p:ext>
    </p:extLst>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Rockwell" pitchFamily="18" charset="0"/>
          <a:ea typeface="+mj-ea"/>
          <a:cs typeface="+mj-cs"/>
        </a:defRPr>
      </a:lvl1pPr>
      <a:lvl2pPr algn="ctr" rtl="0" fontAlgn="base">
        <a:spcBef>
          <a:spcPct val="0"/>
        </a:spcBef>
        <a:spcAft>
          <a:spcPct val="0"/>
        </a:spcAft>
        <a:defRPr sz="4400" b="1">
          <a:solidFill>
            <a:schemeClr val="tx2"/>
          </a:solidFill>
          <a:latin typeface="Rockwell" pitchFamily="18" charset="0"/>
        </a:defRPr>
      </a:lvl2pPr>
      <a:lvl3pPr algn="ctr" rtl="0" fontAlgn="base">
        <a:spcBef>
          <a:spcPct val="0"/>
        </a:spcBef>
        <a:spcAft>
          <a:spcPct val="0"/>
        </a:spcAft>
        <a:defRPr sz="4400" b="1">
          <a:solidFill>
            <a:schemeClr val="tx2"/>
          </a:solidFill>
          <a:latin typeface="Rockwell" pitchFamily="18" charset="0"/>
        </a:defRPr>
      </a:lvl3pPr>
      <a:lvl4pPr algn="ctr" rtl="0" fontAlgn="base">
        <a:spcBef>
          <a:spcPct val="0"/>
        </a:spcBef>
        <a:spcAft>
          <a:spcPct val="0"/>
        </a:spcAft>
        <a:defRPr sz="4400" b="1">
          <a:solidFill>
            <a:schemeClr val="tx2"/>
          </a:solidFill>
          <a:latin typeface="Rockwell" pitchFamily="18" charset="0"/>
        </a:defRPr>
      </a:lvl4pPr>
      <a:lvl5pPr algn="ctr" rtl="0" fontAlgn="base">
        <a:spcBef>
          <a:spcPct val="0"/>
        </a:spcBef>
        <a:spcAft>
          <a:spcPct val="0"/>
        </a:spcAft>
        <a:defRPr sz="4400" b="1">
          <a:solidFill>
            <a:schemeClr val="tx2"/>
          </a:solidFill>
          <a:latin typeface="Rockwell" pitchFamily="18" charset="0"/>
        </a:defRPr>
      </a:lvl5pPr>
      <a:lvl6pPr marL="456794" algn="ctr" rtl="0" eaLnBrk="1" fontAlgn="base" hangingPunct="1">
        <a:spcBef>
          <a:spcPct val="0"/>
        </a:spcBef>
        <a:spcAft>
          <a:spcPct val="0"/>
        </a:spcAft>
        <a:defRPr sz="4400">
          <a:solidFill>
            <a:schemeClr val="tx2"/>
          </a:solidFill>
          <a:latin typeface="Arial" charset="0"/>
        </a:defRPr>
      </a:lvl6pPr>
      <a:lvl7pPr marL="913635" algn="ctr" rtl="0" eaLnBrk="1" fontAlgn="base" hangingPunct="1">
        <a:spcBef>
          <a:spcPct val="0"/>
        </a:spcBef>
        <a:spcAft>
          <a:spcPct val="0"/>
        </a:spcAft>
        <a:defRPr sz="4400">
          <a:solidFill>
            <a:schemeClr val="tx2"/>
          </a:solidFill>
          <a:latin typeface="Arial" charset="0"/>
        </a:defRPr>
      </a:lvl7pPr>
      <a:lvl8pPr marL="1370444" algn="ctr" rtl="0" eaLnBrk="1" fontAlgn="base" hangingPunct="1">
        <a:spcBef>
          <a:spcPct val="0"/>
        </a:spcBef>
        <a:spcAft>
          <a:spcPct val="0"/>
        </a:spcAft>
        <a:defRPr sz="4400">
          <a:solidFill>
            <a:schemeClr val="tx2"/>
          </a:solidFill>
          <a:latin typeface="Arial" charset="0"/>
        </a:defRPr>
      </a:lvl8pPr>
      <a:lvl9pPr marL="1827269" algn="ctr" rtl="0" eaLnBrk="1" fontAlgn="base" hangingPunct="1">
        <a:spcBef>
          <a:spcPct val="0"/>
        </a:spcBef>
        <a:spcAft>
          <a:spcPct val="0"/>
        </a:spcAft>
        <a:defRPr sz="4400">
          <a:solidFill>
            <a:schemeClr val="tx2"/>
          </a:solidFill>
          <a:latin typeface="Arial" charset="0"/>
        </a:defRPr>
      </a:lvl9pPr>
    </p:titleStyle>
    <p:bodyStyle>
      <a:lvl1pPr marL="342596" indent="-342596"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ea typeface="+mn-ea"/>
          <a:cs typeface="+mn-cs"/>
        </a:defRPr>
      </a:lvl1pPr>
      <a:lvl2pPr marL="742337" indent="-285512"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2pPr>
      <a:lvl3pPr marL="1142032" indent="-228396"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3pPr>
      <a:lvl4pPr marL="1598840" indent="-228396"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4pPr>
      <a:lvl5pPr marL="2055665" indent="-228396"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5pPr>
      <a:lvl6pPr marL="2512458" indent="-228396" algn="l" rtl="0" eaLnBrk="1" fontAlgn="base" hangingPunct="1">
        <a:spcBef>
          <a:spcPct val="20000"/>
        </a:spcBef>
        <a:spcAft>
          <a:spcPct val="0"/>
        </a:spcAft>
        <a:buChar char="»"/>
        <a:defRPr sz="2000">
          <a:solidFill>
            <a:schemeClr val="tx1"/>
          </a:solidFill>
          <a:latin typeface="+mn-lt"/>
        </a:defRPr>
      </a:lvl6pPr>
      <a:lvl7pPr marL="2969284" indent="-228396" algn="l" rtl="0" eaLnBrk="1" fontAlgn="base" hangingPunct="1">
        <a:spcBef>
          <a:spcPct val="20000"/>
        </a:spcBef>
        <a:spcAft>
          <a:spcPct val="0"/>
        </a:spcAft>
        <a:buChar char="»"/>
        <a:defRPr sz="2000">
          <a:solidFill>
            <a:schemeClr val="tx1"/>
          </a:solidFill>
          <a:latin typeface="+mn-lt"/>
        </a:defRPr>
      </a:lvl7pPr>
      <a:lvl8pPr marL="3426093" indent="-228396" algn="l" rtl="0" eaLnBrk="1" fontAlgn="base" hangingPunct="1">
        <a:spcBef>
          <a:spcPct val="20000"/>
        </a:spcBef>
        <a:spcAft>
          <a:spcPct val="0"/>
        </a:spcAft>
        <a:buChar char="»"/>
        <a:defRPr sz="2000">
          <a:solidFill>
            <a:schemeClr val="tx1"/>
          </a:solidFill>
          <a:latin typeface="+mn-lt"/>
        </a:defRPr>
      </a:lvl8pPr>
      <a:lvl9pPr marL="3882902" indent="-228396"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635" rtl="0" eaLnBrk="1" latinLnBrk="0" hangingPunct="1">
        <a:defRPr sz="1800" kern="1200">
          <a:solidFill>
            <a:schemeClr val="tx1"/>
          </a:solidFill>
          <a:latin typeface="+mn-lt"/>
          <a:ea typeface="+mn-ea"/>
          <a:cs typeface="+mn-cs"/>
        </a:defRPr>
      </a:lvl1pPr>
      <a:lvl2pPr marL="456794" algn="l" defTabSz="913635" rtl="0" eaLnBrk="1" latinLnBrk="0" hangingPunct="1">
        <a:defRPr sz="1800" kern="1200">
          <a:solidFill>
            <a:schemeClr val="tx1"/>
          </a:solidFill>
          <a:latin typeface="+mn-lt"/>
          <a:ea typeface="+mn-ea"/>
          <a:cs typeface="+mn-cs"/>
        </a:defRPr>
      </a:lvl2pPr>
      <a:lvl3pPr marL="913635" algn="l" defTabSz="913635" rtl="0" eaLnBrk="1" latinLnBrk="0" hangingPunct="1">
        <a:defRPr sz="1800" kern="1200">
          <a:solidFill>
            <a:schemeClr val="tx1"/>
          </a:solidFill>
          <a:latin typeface="+mn-lt"/>
          <a:ea typeface="+mn-ea"/>
          <a:cs typeface="+mn-cs"/>
        </a:defRPr>
      </a:lvl3pPr>
      <a:lvl4pPr marL="1370444" algn="l" defTabSz="913635" rtl="0" eaLnBrk="1" latinLnBrk="0" hangingPunct="1">
        <a:defRPr sz="1800" kern="1200">
          <a:solidFill>
            <a:schemeClr val="tx1"/>
          </a:solidFill>
          <a:latin typeface="+mn-lt"/>
          <a:ea typeface="+mn-ea"/>
          <a:cs typeface="+mn-cs"/>
        </a:defRPr>
      </a:lvl4pPr>
      <a:lvl5pPr marL="1827269" algn="l" defTabSz="913635" rtl="0" eaLnBrk="1" latinLnBrk="0" hangingPunct="1">
        <a:defRPr sz="1800" kern="1200">
          <a:solidFill>
            <a:schemeClr val="tx1"/>
          </a:solidFill>
          <a:latin typeface="+mn-lt"/>
          <a:ea typeface="+mn-ea"/>
          <a:cs typeface="+mn-cs"/>
        </a:defRPr>
      </a:lvl5pPr>
      <a:lvl6pPr marL="2284062" algn="l" defTabSz="913635" rtl="0" eaLnBrk="1" latinLnBrk="0" hangingPunct="1">
        <a:defRPr sz="1800" kern="1200">
          <a:solidFill>
            <a:schemeClr val="tx1"/>
          </a:solidFill>
          <a:latin typeface="+mn-lt"/>
          <a:ea typeface="+mn-ea"/>
          <a:cs typeface="+mn-cs"/>
        </a:defRPr>
      </a:lvl6pPr>
      <a:lvl7pPr marL="2740856" algn="l" defTabSz="913635" rtl="0" eaLnBrk="1" latinLnBrk="0" hangingPunct="1">
        <a:defRPr sz="1800" kern="1200">
          <a:solidFill>
            <a:schemeClr val="tx1"/>
          </a:solidFill>
          <a:latin typeface="+mn-lt"/>
          <a:ea typeface="+mn-ea"/>
          <a:cs typeface="+mn-cs"/>
        </a:defRPr>
      </a:lvl7pPr>
      <a:lvl8pPr marL="3197680" algn="l" defTabSz="913635" rtl="0" eaLnBrk="1" latinLnBrk="0" hangingPunct="1">
        <a:defRPr sz="1800" kern="1200">
          <a:solidFill>
            <a:schemeClr val="tx1"/>
          </a:solidFill>
          <a:latin typeface="+mn-lt"/>
          <a:ea typeface="+mn-ea"/>
          <a:cs typeface="+mn-cs"/>
        </a:defRPr>
      </a:lvl8pPr>
      <a:lvl9pPr marL="3654492" algn="l" defTabSz="91363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137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106000"/>
            <a:ext cx="8229600" cy="31277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1" spc="300" baseline="0">
                <a:solidFill>
                  <a:schemeClr val="bg1"/>
                </a:solidFill>
                <a:latin typeface="+mj-lt"/>
              </a:defRPr>
            </a:lvl1pPr>
          </a:lstStyle>
          <a:p>
            <a:r>
              <a:rPr lang="en-US" dirty="0"/>
              <a:t>9/27/2013</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1" spc="300" baseline="0">
                <a:solidFill>
                  <a:schemeClr val="bg1"/>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1" spc="300" baseline="0">
                <a:solidFill>
                  <a:schemeClr val="bg1"/>
                </a:solidFill>
                <a:latin typeface="Arial" panose="020B0604020202020204" pitchFamily="34" charset="0"/>
              </a:defRPr>
            </a:lvl1pPr>
          </a:lstStyle>
          <a:p>
            <a:fld id="{E4A5B9DD-F5C2-4EB9-ACC8-69CBF89D1EF0}" type="slidenum">
              <a:rPr lang="en-US" smtClean="0"/>
              <a:pPr/>
              <a:t>‹#›</a:t>
            </a:fld>
            <a:endParaRPr lang="en-US" dirty="0"/>
          </a:p>
        </p:txBody>
      </p:sp>
    </p:spTree>
    <p:extLst>
      <p:ext uri="{BB962C8B-B14F-4D97-AF65-F5344CB8AC3E}">
        <p14:creationId xmlns:p14="http://schemas.microsoft.com/office/powerpoint/2010/main" val="1669610489"/>
      </p:ext>
    </p:extLst>
  </p:cSld>
  <p:clrMap bg1="lt1" tx1="dk1" bg2="lt2" tx2="dk2" accent1="accent1" accent2="accent2" accent3="accent3" accent4="accent4" accent5="accent5" accent6="accent6" hlink="hlink" folHlink="folHlink"/>
  <p:sldLayoutIdLst>
    <p:sldLayoutId id="2147486514" r:id="rId1"/>
    <p:sldLayoutId id="2147486515" r:id="rId2"/>
    <p:sldLayoutId id="2147486516" r:id="rId3"/>
    <p:sldLayoutId id="2147486517" r:id="rId4"/>
    <p:sldLayoutId id="2147486518" r:id="rId5"/>
    <p:sldLayoutId id="2147486519" r:id="rId6"/>
    <p:sldLayoutId id="2147486520" r:id="rId7"/>
    <p:sldLayoutId id="2147486521" r:id="rId8"/>
    <p:sldLayoutId id="2147486522" r:id="rId9"/>
    <p:sldLayoutId id="2147486523" r:id="rId10"/>
    <p:sldLayoutId id="2147486524" r:id="rId11"/>
  </p:sldLayoutIdLst>
  <p:transition spd="med">
    <p:fade/>
  </p:transition>
  <p:hf hdr="0" ftr="0"/>
  <p:txStyles>
    <p:titleStyle>
      <a:lvl1pPr algn="l" defTabSz="914400" rtl="0" eaLnBrk="1" latinLnBrk="0" hangingPunct="1">
        <a:spcBef>
          <a:spcPct val="0"/>
        </a:spcBef>
        <a:buNone/>
        <a:defRPr sz="3400" b="1" i="0" kern="1200" baseline="0">
          <a:solidFill>
            <a:schemeClr val="bg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Clr>
          <a:srgbClr val="4B8FCC"/>
        </a:buClr>
        <a:buFont typeface="Arial" pitchFamily="34" charset="0"/>
        <a:buNone/>
        <a:defRPr sz="3200" kern="1200" baseline="0">
          <a:solidFill>
            <a:schemeClr val="bg1"/>
          </a:solidFill>
          <a:latin typeface="Arial" panose="020B0604020202020204" pitchFamily="34" charset="0"/>
          <a:ea typeface="+mn-ea"/>
          <a:cs typeface="+mn-cs"/>
        </a:defRPr>
      </a:lvl1pPr>
      <a:lvl2pPr marL="742950" indent="-285750" algn="l" defTabSz="914400" rtl="0" eaLnBrk="1" latinLnBrk="0" hangingPunct="1">
        <a:spcBef>
          <a:spcPct val="20000"/>
        </a:spcBef>
        <a:buClr>
          <a:srgbClr val="4B8FCC"/>
        </a:buClr>
        <a:buFont typeface="Arial" pitchFamily="34" charset="0"/>
        <a:buNone/>
        <a:defRPr sz="2800" kern="1200" baseline="0">
          <a:solidFill>
            <a:schemeClr val="bg1"/>
          </a:solidFill>
          <a:latin typeface="Arial" panose="020B0604020202020204" pitchFamily="34" charset="0"/>
          <a:ea typeface="+mn-ea"/>
          <a:cs typeface="+mn-cs"/>
        </a:defRPr>
      </a:lvl2pPr>
      <a:lvl3pPr marL="1143000" indent="-228600" algn="l" defTabSz="914400" rtl="0" eaLnBrk="1" latinLnBrk="0" hangingPunct="1">
        <a:spcBef>
          <a:spcPct val="20000"/>
        </a:spcBef>
        <a:buClr>
          <a:srgbClr val="4B8FCC"/>
        </a:buClr>
        <a:buFont typeface="Arial" pitchFamily="34" charset="0"/>
        <a:buNone/>
        <a:defRPr sz="2400" kern="1200" baseline="0">
          <a:solidFill>
            <a:schemeClr val="bg1"/>
          </a:solidFill>
          <a:latin typeface="Arial" panose="020B0604020202020204" pitchFamily="34" charset="0"/>
          <a:ea typeface="+mn-ea"/>
          <a:cs typeface="+mn-cs"/>
        </a:defRPr>
      </a:lvl3pPr>
      <a:lvl4pPr marL="1600200" indent="-228600" algn="l" defTabSz="914400" rtl="0" eaLnBrk="1" latinLnBrk="0" hangingPunct="1">
        <a:spcBef>
          <a:spcPct val="20000"/>
        </a:spcBef>
        <a:buClr>
          <a:srgbClr val="4B8FCC"/>
        </a:buClr>
        <a:buFont typeface="Arial" pitchFamily="34" charset="0"/>
        <a:buNone/>
        <a:defRPr sz="2000" kern="1200" baseline="0">
          <a:solidFill>
            <a:schemeClr val="bg1"/>
          </a:solidFill>
          <a:latin typeface="Arial" panose="020B0604020202020204" pitchFamily="34" charset="0"/>
          <a:ea typeface="+mn-ea"/>
          <a:cs typeface="+mn-cs"/>
        </a:defRPr>
      </a:lvl4pPr>
      <a:lvl5pPr marL="2057400" indent="-228600" algn="l" defTabSz="914400" rtl="0" eaLnBrk="1" latinLnBrk="0" hangingPunct="1">
        <a:spcBef>
          <a:spcPct val="20000"/>
        </a:spcBef>
        <a:buClr>
          <a:srgbClr val="4B8FCC"/>
        </a:buClr>
        <a:buFont typeface="Arial" pitchFamily="34" charset="0"/>
        <a:buNone/>
        <a:defRPr sz="20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43847838"/>
      </p:ext>
    </p:extLst>
  </p:cSld>
  <p:clrMap bg1="lt1" tx1="dk1" bg2="lt2" tx2="dk2" accent1="accent1" accent2="accent2" accent3="accent3" accent4="accent4" accent5="accent5" accent6="accent6" hlink="hlink" folHlink="folHlink"/>
  <p:sldLayoutIdLst>
    <p:sldLayoutId id="2147487616" r:id="rId1"/>
    <p:sldLayoutId id="2147487617" r:id="rId2"/>
    <p:sldLayoutId id="2147487618" r:id="rId3"/>
    <p:sldLayoutId id="2147487619" r:id="rId4"/>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p:titleStyle>
    <p:bodyStyle>
      <a:lvl1pPr marL="0" indent="0" algn="ctr" defTabSz="685800" rtl="0" eaLnBrk="1" latinLnBrk="0" hangingPunct="1">
        <a:spcBef>
          <a:spcPct val="20000"/>
        </a:spcBef>
        <a:buFont typeface="Arial" panose="020B0604020202020204" pitchFamily="34" charset="0"/>
        <a:buNone/>
        <a:defRPr sz="2700" kern="1200">
          <a:solidFill>
            <a:srgbClr val="FFFFFF"/>
          </a:solidFill>
          <a:latin typeface="Arial Black" panose="020B0A04020102020204" pitchFamily="34" charset="0"/>
          <a:ea typeface="+mn-ea"/>
          <a:cs typeface="Arial" panose="020B0604020202020204" pitchFamily="34" charset="0"/>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200152"/>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alpha val="43137"/>
                    </a:srgbClr>
                  </a:outerShdw>
                </a:effectLst>
              </a:defRPr>
            </a:lvl1pPr>
          </a:lstStyle>
          <a:p>
            <a:pPr algn="ctr" defTabSz="914400" fontAlgn="base">
              <a:spcBef>
                <a:spcPct val="0"/>
              </a:spcBef>
              <a:spcAft>
                <a:spcPct val="0"/>
              </a:spcAft>
              <a:defRPr/>
            </a:pPr>
            <a:endParaRPr lang="en-US" b="1">
              <a:solidFill>
                <a:srgbClr val="FFFFFF"/>
              </a:solidFill>
              <a:latin typeface="Rockwell" pitchFamily="18"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alpha val="43137"/>
                    </a:srgbClr>
                  </a:outerShdw>
                </a:effectLst>
              </a:defRPr>
            </a:lvl1pPr>
          </a:lstStyle>
          <a:p>
            <a:pPr defTabSz="914400" fontAlgn="base">
              <a:spcBef>
                <a:spcPct val="0"/>
              </a:spcBef>
              <a:spcAft>
                <a:spcPct val="0"/>
              </a:spcAft>
              <a:defRPr/>
            </a:pPr>
            <a:endParaRPr lang="en-US" b="1">
              <a:solidFill>
                <a:srgbClr val="FFFFFF"/>
              </a:solidFill>
              <a:latin typeface="Rockwell" pitchFamily="18"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alpha val="43137"/>
                    </a:srgbClr>
                  </a:outerShdw>
                </a:effectLst>
              </a:defRPr>
            </a:lvl1pPr>
          </a:lstStyle>
          <a:p>
            <a:pPr defTabSz="914400" fontAlgn="base">
              <a:spcBef>
                <a:spcPct val="0"/>
              </a:spcBef>
              <a:spcAft>
                <a:spcPct val="0"/>
              </a:spcAft>
              <a:defRPr/>
            </a:pPr>
            <a:fld id="{F984B23B-5148-42DD-A338-226EBC4C634C}" type="slidenum">
              <a:rPr lang="en-US" b="1">
                <a:solidFill>
                  <a:srgbClr val="FFFFFF"/>
                </a:solidFill>
                <a:latin typeface="Rockwell" pitchFamily="18" charset="0"/>
              </a:rPr>
              <a:pPr defTabSz="914400" fontAlgn="base">
                <a:spcBef>
                  <a:spcPct val="0"/>
                </a:spcBef>
                <a:spcAft>
                  <a:spcPct val="0"/>
                </a:spcAft>
                <a:defRPr/>
              </a:pPr>
              <a:t>‹#›</a:t>
            </a:fld>
            <a:endParaRPr lang="en-US" b="1">
              <a:solidFill>
                <a:srgbClr val="FFFFFF"/>
              </a:solidFill>
              <a:latin typeface="Rockwell" pitchFamily="18" charset="0"/>
            </a:endParaRPr>
          </a:p>
        </p:txBody>
      </p:sp>
    </p:spTree>
    <p:extLst>
      <p:ext uri="{BB962C8B-B14F-4D97-AF65-F5344CB8AC3E}">
        <p14:creationId xmlns:p14="http://schemas.microsoft.com/office/powerpoint/2010/main" val="2787063769"/>
      </p:ext>
    </p:extLst>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Rockwell" pitchFamily="18" charset="0"/>
          <a:ea typeface="+mj-ea"/>
          <a:cs typeface="+mj-cs"/>
        </a:defRPr>
      </a:lvl1pPr>
      <a:lvl2pPr algn="ctr" rtl="0" fontAlgn="base">
        <a:spcBef>
          <a:spcPct val="0"/>
        </a:spcBef>
        <a:spcAft>
          <a:spcPct val="0"/>
        </a:spcAft>
        <a:defRPr sz="4400" b="1">
          <a:solidFill>
            <a:schemeClr val="tx2"/>
          </a:solidFill>
          <a:latin typeface="Rockwell" pitchFamily="18" charset="0"/>
        </a:defRPr>
      </a:lvl2pPr>
      <a:lvl3pPr algn="ctr" rtl="0" fontAlgn="base">
        <a:spcBef>
          <a:spcPct val="0"/>
        </a:spcBef>
        <a:spcAft>
          <a:spcPct val="0"/>
        </a:spcAft>
        <a:defRPr sz="4400" b="1">
          <a:solidFill>
            <a:schemeClr val="tx2"/>
          </a:solidFill>
          <a:latin typeface="Rockwell" pitchFamily="18" charset="0"/>
        </a:defRPr>
      </a:lvl3pPr>
      <a:lvl4pPr algn="ctr" rtl="0" fontAlgn="base">
        <a:spcBef>
          <a:spcPct val="0"/>
        </a:spcBef>
        <a:spcAft>
          <a:spcPct val="0"/>
        </a:spcAft>
        <a:defRPr sz="4400" b="1">
          <a:solidFill>
            <a:schemeClr val="tx2"/>
          </a:solidFill>
          <a:latin typeface="Rockwell" pitchFamily="18" charset="0"/>
        </a:defRPr>
      </a:lvl4pPr>
      <a:lvl5pPr algn="ctr" rtl="0" fontAlgn="base">
        <a:spcBef>
          <a:spcPct val="0"/>
        </a:spcBef>
        <a:spcAft>
          <a:spcPct val="0"/>
        </a:spcAft>
        <a:defRPr sz="4400" b="1">
          <a:solidFill>
            <a:schemeClr val="tx2"/>
          </a:solidFill>
          <a:latin typeface="Rockwell"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ea typeface="+mn-ea"/>
          <a:cs typeface="+mn-cs"/>
        </a:defRPr>
      </a:lvl1pPr>
      <a:lvl2pPr marL="742950" indent="-28575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2pPr>
      <a:lvl3pPr marL="1143000" indent="-22860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3pPr>
      <a:lvl4pPr marL="1600200" indent="-22860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4pPr>
      <a:lvl5pPr marL="2057400" indent="-22860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D18811-BA7B-454B-BAD9-8C9C3C61F5B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44CE51-60A8-A145-8547-20F090010ED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579DD-31C9-2849-8B63-BC1597AB233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6833B1A-40C5-9A44-B4F1-642373299AAE}" type="datetimeFigureOut">
              <a:rPr lang="en-US" smtClean="0"/>
              <a:t>2/10/24</a:t>
            </a:fld>
            <a:endParaRPr lang="en-US"/>
          </a:p>
        </p:txBody>
      </p:sp>
      <p:sp>
        <p:nvSpPr>
          <p:cNvPr id="5" name="Footer Placeholder 4">
            <a:extLst>
              <a:ext uri="{FF2B5EF4-FFF2-40B4-BE49-F238E27FC236}">
                <a16:creationId xmlns:a16="http://schemas.microsoft.com/office/drawing/2014/main" id="{C21B9289-8526-8144-8598-A3A9C621AC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0D183E-19FC-3D41-A1BC-2F09EF3E2E3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B0DA81-8EF8-2F43-A9DF-03AE29A03226}" type="slidenum">
              <a:rPr lang="en-US" smtClean="0"/>
              <a:t>‹#›</a:t>
            </a:fld>
            <a:endParaRPr lang="en-US"/>
          </a:p>
        </p:txBody>
      </p:sp>
    </p:spTree>
    <p:extLst>
      <p:ext uri="{BB962C8B-B14F-4D97-AF65-F5344CB8AC3E}">
        <p14:creationId xmlns:p14="http://schemas.microsoft.com/office/powerpoint/2010/main" val="1299621856"/>
      </p:ext>
    </p:extLst>
  </p:cSld>
  <p:clrMap bg1="lt1" tx1="dk1" bg2="lt2" tx2="dk2" accent1="accent1" accent2="accent2" accent3="accent3" accent4="accent4" accent5="accent5" accent6="accent6" hlink="hlink" folHlink="folHlink"/>
  <p:sldLayoutIdLst>
    <p:sldLayoutId id="2147488308" r:id="rId1"/>
    <p:sldLayoutId id="2147488309" r:id="rId2"/>
    <p:sldLayoutId id="2147488310" r:id="rId3"/>
    <p:sldLayoutId id="2147488311" r:id="rId4"/>
    <p:sldLayoutId id="2147488312" r:id="rId5"/>
    <p:sldLayoutId id="2147488313" r:id="rId6"/>
    <p:sldLayoutId id="2147488314" r:id="rId7"/>
    <p:sldLayoutId id="2147488315" r:id="rId8"/>
    <p:sldLayoutId id="2147488316" r:id="rId9"/>
    <p:sldLayoutId id="2147488317" r:id="rId10"/>
    <p:sldLayoutId id="21474883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200152"/>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alpha val="43137"/>
                    </a:srgbClr>
                  </a:outerShdw>
                </a:effectLst>
              </a:defRPr>
            </a:lvl1pPr>
          </a:lstStyle>
          <a:p>
            <a:pPr algn="ctr" defTabSz="914400" fontAlgn="base">
              <a:spcBef>
                <a:spcPct val="0"/>
              </a:spcBef>
              <a:spcAft>
                <a:spcPct val="0"/>
              </a:spcAft>
              <a:defRPr/>
            </a:pPr>
            <a:endParaRPr lang="en-US" b="1">
              <a:solidFill>
                <a:srgbClr val="FFFFFF"/>
              </a:solidFill>
              <a:latin typeface="Rockwell" pitchFamily="18"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alpha val="43137"/>
                    </a:srgbClr>
                  </a:outerShdw>
                </a:effectLst>
              </a:defRPr>
            </a:lvl1pPr>
          </a:lstStyle>
          <a:p>
            <a:pPr defTabSz="914400" fontAlgn="base">
              <a:spcBef>
                <a:spcPct val="0"/>
              </a:spcBef>
              <a:spcAft>
                <a:spcPct val="0"/>
              </a:spcAft>
              <a:defRPr/>
            </a:pPr>
            <a:endParaRPr lang="en-US" b="1">
              <a:solidFill>
                <a:srgbClr val="FFFFFF"/>
              </a:solidFill>
              <a:latin typeface="Rockwell" pitchFamily="18"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alpha val="43137"/>
                    </a:srgbClr>
                  </a:outerShdw>
                </a:effectLst>
              </a:defRPr>
            </a:lvl1pPr>
          </a:lstStyle>
          <a:p>
            <a:pPr defTabSz="914400" fontAlgn="base">
              <a:spcBef>
                <a:spcPct val="0"/>
              </a:spcBef>
              <a:spcAft>
                <a:spcPct val="0"/>
              </a:spcAft>
              <a:defRPr/>
            </a:pPr>
            <a:fld id="{F984B23B-5148-42DD-A338-226EBC4C634C}" type="slidenum">
              <a:rPr lang="en-US" b="1">
                <a:solidFill>
                  <a:srgbClr val="FFFFFF"/>
                </a:solidFill>
                <a:latin typeface="Rockwell" pitchFamily="18" charset="0"/>
              </a:rPr>
              <a:pPr defTabSz="914400" fontAlgn="base">
                <a:spcBef>
                  <a:spcPct val="0"/>
                </a:spcBef>
                <a:spcAft>
                  <a:spcPct val="0"/>
                </a:spcAft>
                <a:defRPr/>
              </a:pPr>
              <a:t>‹#›</a:t>
            </a:fld>
            <a:endParaRPr lang="en-US" b="1">
              <a:solidFill>
                <a:srgbClr val="FFFFFF"/>
              </a:solidFill>
              <a:latin typeface="Rockwell" pitchFamily="18" charset="0"/>
            </a:endParaRPr>
          </a:p>
        </p:txBody>
      </p:sp>
    </p:spTree>
    <p:extLst>
      <p:ext uri="{BB962C8B-B14F-4D97-AF65-F5344CB8AC3E}">
        <p14:creationId xmlns:p14="http://schemas.microsoft.com/office/powerpoint/2010/main" val="3140959625"/>
      </p:ext>
    </p:extLst>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Rockwell" pitchFamily="18" charset="0"/>
          <a:ea typeface="+mj-ea"/>
          <a:cs typeface="+mj-cs"/>
        </a:defRPr>
      </a:lvl1pPr>
      <a:lvl2pPr algn="ctr" rtl="0" fontAlgn="base">
        <a:spcBef>
          <a:spcPct val="0"/>
        </a:spcBef>
        <a:spcAft>
          <a:spcPct val="0"/>
        </a:spcAft>
        <a:defRPr sz="4400" b="1">
          <a:solidFill>
            <a:schemeClr val="tx2"/>
          </a:solidFill>
          <a:latin typeface="Rockwell" pitchFamily="18" charset="0"/>
        </a:defRPr>
      </a:lvl2pPr>
      <a:lvl3pPr algn="ctr" rtl="0" fontAlgn="base">
        <a:spcBef>
          <a:spcPct val="0"/>
        </a:spcBef>
        <a:spcAft>
          <a:spcPct val="0"/>
        </a:spcAft>
        <a:defRPr sz="4400" b="1">
          <a:solidFill>
            <a:schemeClr val="tx2"/>
          </a:solidFill>
          <a:latin typeface="Rockwell" pitchFamily="18" charset="0"/>
        </a:defRPr>
      </a:lvl3pPr>
      <a:lvl4pPr algn="ctr" rtl="0" fontAlgn="base">
        <a:spcBef>
          <a:spcPct val="0"/>
        </a:spcBef>
        <a:spcAft>
          <a:spcPct val="0"/>
        </a:spcAft>
        <a:defRPr sz="4400" b="1">
          <a:solidFill>
            <a:schemeClr val="tx2"/>
          </a:solidFill>
          <a:latin typeface="Rockwell" pitchFamily="18" charset="0"/>
        </a:defRPr>
      </a:lvl4pPr>
      <a:lvl5pPr algn="ctr" rtl="0" fontAlgn="base">
        <a:spcBef>
          <a:spcPct val="0"/>
        </a:spcBef>
        <a:spcAft>
          <a:spcPct val="0"/>
        </a:spcAft>
        <a:defRPr sz="4400" b="1">
          <a:solidFill>
            <a:schemeClr val="tx2"/>
          </a:solidFill>
          <a:latin typeface="Rockwell"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ea typeface="+mn-ea"/>
          <a:cs typeface="+mn-cs"/>
        </a:defRPr>
      </a:lvl1pPr>
      <a:lvl2pPr marL="742950" indent="-28575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2pPr>
      <a:lvl3pPr marL="1143000" indent="-22860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3pPr>
      <a:lvl4pPr marL="1600200" indent="-22860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4pPr>
      <a:lvl5pPr marL="2057400" indent="-228600" algn="ctr" rtl="0" fontAlgn="base">
        <a:spcBef>
          <a:spcPct val="20000"/>
        </a:spcBef>
        <a:spcAft>
          <a:spcPct val="0"/>
        </a:spcAft>
        <a:defRPr sz="3600" b="1">
          <a:solidFill>
            <a:schemeClr val="tx1"/>
          </a:solidFill>
          <a:effectLst>
            <a:outerShdw blurRad="38100" dist="38100" dir="2700000" algn="tl">
              <a:srgbClr val="000000">
                <a:alpha val="43137"/>
              </a:srgbClr>
            </a:outerShdw>
          </a:effectLst>
          <a:latin typeface="Rockwell"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200154"/>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effectLst>
                  <a:outerShdw blurRad="38100" dist="38100" dir="2700000" algn="tl">
                    <a:srgbClr val="000000">
                      <a:alpha val="43137"/>
                    </a:srgbClr>
                  </a:outerShdw>
                </a:effectLst>
              </a:defRPr>
            </a:lvl1pPr>
          </a:lstStyle>
          <a:p>
            <a:pPr algn="ctr" fontAlgn="base">
              <a:spcBef>
                <a:spcPct val="0"/>
              </a:spcBef>
              <a:spcAft>
                <a:spcPct val="0"/>
              </a:spcAft>
              <a:defRPr/>
            </a:pPr>
            <a:endParaRPr lang="en-US" b="1">
              <a:solidFill>
                <a:srgbClr val="FFFFFF"/>
              </a:solidFill>
              <a:latin typeface="Rockwell" pitchFamily="18"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effectLst>
                  <a:outerShdw blurRad="38100" dist="38100" dir="2700000" algn="tl">
                    <a:srgbClr val="000000">
                      <a:alpha val="43137"/>
                    </a:srgbClr>
                  </a:outerShdw>
                </a:effectLst>
              </a:defRPr>
            </a:lvl1pPr>
          </a:lstStyle>
          <a:p>
            <a:pPr fontAlgn="base">
              <a:spcBef>
                <a:spcPct val="0"/>
              </a:spcBef>
              <a:spcAft>
                <a:spcPct val="0"/>
              </a:spcAft>
              <a:defRPr/>
            </a:pPr>
            <a:endParaRPr lang="en-US" b="1">
              <a:solidFill>
                <a:srgbClr val="FFFFFF"/>
              </a:solidFill>
              <a:latin typeface="Rockwell" pitchFamily="18"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smtClean="0">
                <a:effectLst>
                  <a:outerShdw blurRad="38100" dist="38100" dir="2700000" algn="tl">
                    <a:srgbClr val="000000">
                      <a:alpha val="43137"/>
                    </a:srgbClr>
                  </a:outerShdw>
                </a:effectLst>
              </a:defRPr>
            </a:lvl1pPr>
          </a:lstStyle>
          <a:p>
            <a:pPr fontAlgn="base">
              <a:spcBef>
                <a:spcPct val="0"/>
              </a:spcBef>
              <a:spcAft>
                <a:spcPct val="0"/>
              </a:spcAft>
              <a:defRPr/>
            </a:pPr>
            <a:fld id="{F984B23B-5148-42DD-A338-226EBC4C634C}" type="slidenum">
              <a:rPr lang="en-US" b="1">
                <a:solidFill>
                  <a:srgbClr val="FFFFFF"/>
                </a:solidFill>
                <a:latin typeface="Rockwell" pitchFamily="18" charset="0"/>
              </a:rPr>
              <a:pPr fontAlgn="base">
                <a:spcBef>
                  <a:spcPct val="0"/>
                </a:spcBef>
                <a:spcAft>
                  <a:spcPct val="0"/>
                </a:spcAft>
                <a:defRPr/>
              </a:pPr>
              <a:t>‹#›</a:t>
            </a:fld>
            <a:endParaRPr lang="en-US" b="1">
              <a:solidFill>
                <a:srgbClr val="FFFFFF"/>
              </a:solidFill>
              <a:latin typeface="Rockwell" pitchFamily="18" charset="0"/>
            </a:endParaRPr>
          </a:p>
        </p:txBody>
      </p:sp>
    </p:spTree>
    <p:extLst>
      <p:ext uri="{BB962C8B-B14F-4D97-AF65-F5344CB8AC3E}">
        <p14:creationId xmlns:p14="http://schemas.microsoft.com/office/powerpoint/2010/main" val="53117075"/>
      </p:ext>
    </p:extLst>
  </p:cSld>
  <p:clrMap bg1="lt1" tx1="dk1" bg2="lt2" tx2="dk2" accent1="accent1" accent2="accent2" accent3="accent3" accent4="accent4" accent5="accent5" accent6="accent6" hlink="hlink" folHlink="folHlink"/>
  <p:sldLayoutIdLst>
    <p:sldLayoutId id="2147485074" r:id="rId1"/>
  </p:sldLayoutIdLst>
  <p:txStyles>
    <p:titleStyle>
      <a:lvl1pPr algn="ctr" rtl="0" fontAlgn="base">
        <a:spcBef>
          <a:spcPct val="0"/>
        </a:spcBef>
        <a:spcAft>
          <a:spcPct val="0"/>
        </a:spcAft>
        <a:defRPr sz="3300" b="1">
          <a:solidFill>
            <a:schemeClr val="tx2"/>
          </a:solidFill>
          <a:effectLst>
            <a:outerShdw blurRad="38100" dist="38100" dir="2700000" algn="tl">
              <a:srgbClr val="000000">
                <a:alpha val="43137"/>
              </a:srgbClr>
            </a:outerShdw>
          </a:effectLst>
          <a:latin typeface="Rockwell" pitchFamily="18" charset="0"/>
          <a:ea typeface="+mj-ea"/>
          <a:cs typeface="+mj-cs"/>
        </a:defRPr>
      </a:lvl1pPr>
      <a:lvl2pPr algn="ctr" rtl="0" fontAlgn="base">
        <a:spcBef>
          <a:spcPct val="0"/>
        </a:spcBef>
        <a:spcAft>
          <a:spcPct val="0"/>
        </a:spcAft>
        <a:defRPr sz="3300" b="1">
          <a:solidFill>
            <a:schemeClr val="tx2"/>
          </a:solidFill>
          <a:latin typeface="Rockwell" pitchFamily="18" charset="0"/>
        </a:defRPr>
      </a:lvl2pPr>
      <a:lvl3pPr algn="ctr" rtl="0" fontAlgn="base">
        <a:spcBef>
          <a:spcPct val="0"/>
        </a:spcBef>
        <a:spcAft>
          <a:spcPct val="0"/>
        </a:spcAft>
        <a:defRPr sz="3300" b="1">
          <a:solidFill>
            <a:schemeClr val="tx2"/>
          </a:solidFill>
          <a:latin typeface="Rockwell" pitchFamily="18" charset="0"/>
        </a:defRPr>
      </a:lvl3pPr>
      <a:lvl4pPr algn="ctr" rtl="0" fontAlgn="base">
        <a:spcBef>
          <a:spcPct val="0"/>
        </a:spcBef>
        <a:spcAft>
          <a:spcPct val="0"/>
        </a:spcAft>
        <a:defRPr sz="3300" b="1">
          <a:solidFill>
            <a:schemeClr val="tx2"/>
          </a:solidFill>
          <a:latin typeface="Rockwell" pitchFamily="18" charset="0"/>
        </a:defRPr>
      </a:lvl4pPr>
      <a:lvl5pPr algn="ctr" rtl="0" fontAlgn="base">
        <a:spcBef>
          <a:spcPct val="0"/>
        </a:spcBef>
        <a:spcAft>
          <a:spcPct val="0"/>
        </a:spcAft>
        <a:defRPr sz="3300" b="1">
          <a:solidFill>
            <a:schemeClr val="tx2"/>
          </a:solidFill>
          <a:latin typeface="Rockwell" pitchFamily="18"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ctr" rtl="0" fontAlgn="base">
        <a:spcBef>
          <a:spcPct val="20000"/>
        </a:spcBef>
        <a:spcAft>
          <a:spcPct val="0"/>
        </a:spcAft>
        <a:defRPr sz="2700" b="1">
          <a:solidFill>
            <a:schemeClr val="tx1"/>
          </a:solidFill>
          <a:effectLst>
            <a:outerShdw blurRad="38100" dist="38100" dir="2700000" algn="tl">
              <a:srgbClr val="000000">
                <a:alpha val="43137"/>
              </a:srgbClr>
            </a:outerShdw>
          </a:effectLst>
          <a:latin typeface="Rockwell" pitchFamily="18" charset="0"/>
          <a:ea typeface="+mn-ea"/>
          <a:cs typeface="+mn-cs"/>
        </a:defRPr>
      </a:lvl1pPr>
      <a:lvl2pPr marL="557213" indent="-214313" algn="ctr" rtl="0" fontAlgn="base">
        <a:spcBef>
          <a:spcPct val="20000"/>
        </a:spcBef>
        <a:spcAft>
          <a:spcPct val="0"/>
        </a:spcAft>
        <a:defRPr sz="2700" b="1">
          <a:solidFill>
            <a:schemeClr val="tx1"/>
          </a:solidFill>
          <a:effectLst>
            <a:outerShdw blurRad="38100" dist="38100" dir="2700000" algn="tl">
              <a:srgbClr val="000000">
                <a:alpha val="43137"/>
              </a:srgbClr>
            </a:outerShdw>
          </a:effectLst>
          <a:latin typeface="Rockwell" pitchFamily="18" charset="0"/>
        </a:defRPr>
      </a:lvl2pPr>
      <a:lvl3pPr marL="857250" indent="-171450" algn="ctr" rtl="0" fontAlgn="base">
        <a:spcBef>
          <a:spcPct val="20000"/>
        </a:spcBef>
        <a:spcAft>
          <a:spcPct val="0"/>
        </a:spcAft>
        <a:defRPr sz="2700" b="1">
          <a:solidFill>
            <a:schemeClr val="tx1"/>
          </a:solidFill>
          <a:effectLst>
            <a:outerShdw blurRad="38100" dist="38100" dir="2700000" algn="tl">
              <a:srgbClr val="000000">
                <a:alpha val="43137"/>
              </a:srgbClr>
            </a:outerShdw>
          </a:effectLst>
          <a:latin typeface="Rockwell" pitchFamily="18" charset="0"/>
        </a:defRPr>
      </a:lvl3pPr>
      <a:lvl4pPr marL="1200150" indent="-171450" algn="ctr" rtl="0" fontAlgn="base">
        <a:spcBef>
          <a:spcPct val="20000"/>
        </a:spcBef>
        <a:spcAft>
          <a:spcPct val="0"/>
        </a:spcAft>
        <a:defRPr sz="2700" b="1">
          <a:solidFill>
            <a:schemeClr val="tx1"/>
          </a:solidFill>
          <a:effectLst>
            <a:outerShdw blurRad="38100" dist="38100" dir="2700000" algn="tl">
              <a:srgbClr val="000000">
                <a:alpha val="43137"/>
              </a:srgbClr>
            </a:outerShdw>
          </a:effectLst>
          <a:latin typeface="Rockwell" pitchFamily="18" charset="0"/>
        </a:defRPr>
      </a:lvl4pPr>
      <a:lvl5pPr marL="1543050" indent="-171450" algn="ctr" rtl="0" fontAlgn="base">
        <a:spcBef>
          <a:spcPct val="20000"/>
        </a:spcBef>
        <a:spcAft>
          <a:spcPct val="0"/>
        </a:spcAft>
        <a:defRPr sz="2700" b="1">
          <a:solidFill>
            <a:schemeClr val="tx1"/>
          </a:solidFill>
          <a:effectLst>
            <a:outerShdw blurRad="38100" dist="38100" dir="2700000" algn="tl">
              <a:srgbClr val="000000">
                <a:alpha val="43137"/>
              </a:srgbClr>
            </a:outerShdw>
          </a:effectLst>
          <a:latin typeface="Rockwell" pitchFamily="18"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05979"/>
            <a:ext cx="6316662" cy="85725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2693989" y="1200151"/>
            <a:ext cx="6326187" cy="3394472"/>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0"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
                <a:schemeClr val="tx1"/>
              </a:buClr>
              <a:defRPr sz="1400">
                <a:ea typeface="+mn-ea"/>
                <a:cs typeface="+mn-cs"/>
              </a:defRPr>
            </a:lvl1pPr>
          </a:lstStyle>
          <a:p>
            <a:pPr defTabSz="914400" fontAlgn="base">
              <a:spcBef>
                <a:spcPct val="0"/>
              </a:spcBef>
              <a:spcAft>
                <a:spcPct val="0"/>
              </a:spcAft>
              <a:buClr>
                <a:srgbClr val="000000"/>
              </a:buClr>
              <a:defRPr/>
            </a:pPr>
            <a:endParaRPr lang="en-US">
              <a:solidFill>
                <a:srgbClr val="000000"/>
              </a:solidFill>
            </a:endParaRPr>
          </a:p>
        </p:txBody>
      </p:sp>
      <p:sp>
        <p:nvSpPr>
          <p:cNvPr id="75781"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
                <a:schemeClr val="tx1"/>
              </a:buClr>
              <a:defRPr sz="1400">
                <a:ea typeface="+mn-ea"/>
                <a:cs typeface="+mn-cs"/>
              </a:defRPr>
            </a:lvl1pPr>
          </a:lstStyle>
          <a:p>
            <a:pPr defTabSz="914400" fontAlgn="base">
              <a:spcBef>
                <a:spcPct val="0"/>
              </a:spcBef>
              <a:spcAft>
                <a:spcPct val="0"/>
              </a:spcAft>
              <a:buClr>
                <a:srgbClr val="000000"/>
              </a:buClr>
              <a:defRPr/>
            </a:pPr>
            <a:endParaRPr lang="en-US">
              <a:solidFill>
                <a:srgbClr val="000000"/>
              </a:solidFill>
            </a:endParaRPr>
          </a:p>
        </p:txBody>
      </p:sp>
      <p:sp>
        <p:nvSpPr>
          <p:cNvPr id="75782"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
                <a:schemeClr val="tx1"/>
              </a:buClr>
              <a:defRPr sz="1400"/>
            </a:lvl1pPr>
          </a:lstStyle>
          <a:p>
            <a:pPr defTabSz="914400" fontAlgn="base">
              <a:spcBef>
                <a:spcPct val="0"/>
              </a:spcBef>
              <a:spcAft>
                <a:spcPct val="0"/>
              </a:spcAft>
              <a:buClr>
                <a:srgbClr val="000000"/>
              </a:buClr>
            </a:pPr>
            <a:fld id="{1FFCFCBA-D99A-F641-A47A-0A5773D3AD54}" type="slidenum">
              <a:rPr lang="en-US" smtClean="0">
                <a:solidFill>
                  <a:srgbClr val="000000"/>
                </a:solidFill>
                <a:ea typeface="ＭＳ Ｐゴシック" charset="0"/>
              </a:rPr>
              <a:pPr defTabSz="914400" fontAlgn="base">
                <a:spcBef>
                  <a:spcPct val="0"/>
                </a:spcBef>
                <a:spcAft>
                  <a:spcPct val="0"/>
                </a:spcAft>
                <a:buClr>
                  <a:srgbClr val="000000"/>
                </a:buClr>
              </a:pPr>
              <a:t>‹#›</a:t>
            </a:fld>
            <a:endParaRPr lang="en-US">
              <a:solidFill>
                <a:srgbClr val="000000"/>
              </a:solidFill>
              <a:ea typeface="ＭＳ Ｐゴシック" charset="0"/>
            </a:endParaRPr>
          </a:p>
        </p:txBody>
      </p:sp>
    </p:spTree>
    <p:extLst>
      <p:ext uri="{BB962C8B-B14F-4D97-AF65-F5344CB8AC3E}">
        <p14:creationId xmlns:p14="http://schemas.microsoft.com/office/powerpoint/2010/main" val="3160129529"/>
      </p:ext>
    </p:extLst>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ＭＳ Ｐゴシック" charset="0"/>
          <a:cs typeface="+mj-cs"/>
        </a:defRPr>
      </a:lvl1pPr>
      <a:lvl2pPr algn="l" rtl="0" eaLnBrk="0" fontAlgn="base" hangingPunct="0">
        <a:spcBef>
          <a:spcPct val="0"/>
        </a:spcBef>
        <a:spcAft>
          <a:spcPct val="0"/>
        </a:spcAft>
        <a:buClr>
          <a:schemeClr val="tx1"/>
        </a:buClr>
        <a:defRPr sz="3200">
          <a:solidFill>
            <a:schemeClr val="tx1"/>
          </a:solidFill>
          <a:latin typeface="Arial" charset="0"/>
          <a:ea typeface="ＭＳ Ｐゴシック"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ea typeface="ＭＳ Ｐゴシック"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ea typeface="ＭＳ Ｐゴシック"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ea typeface="ＭＳ Ｐゴシック"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06728649"/>
      </p:ext>
    </p:extLst>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8" r:id="rId4"/>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p:titleStyle>
    <p:bodyStyle>
      <a:lvl1pPr marL="0" indent="0" algn="ctr" defTabSz="685800" rtl="0" eaLnBrk="1" latinLnBrk="0" hangingPunct="1">
        <a:spcBef>
          <a:spcPct val="20000"/>
        </a:spcBef>
        <a:buFont typeface="Arial" panose="020B0604020202020204" pitchFamily="34" charset="0"/>
        <a:buNone/>
        <a:defRPr sz="2700" kern="1200">
          <a:solidFill>
            <a:srgbClr val="FFFFFF"/>
          </a:solidFill>
          <a:latin typeface="Arial Black" panose="020B0A04020102020204" pitchFamily="34" charset="0"/>
          <a:ea typeface="+mn-ea"/>
          <a:cs typeface="Arial" panose="020B0604020202020204" pitchFamily="34" charset="0"/>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BA9CF9-0E3C-4EED-B219-FBA7F7447E22}" type="datetimeFigureOut">
              <a:rPr lang="en-US" smtClean="0"/>
              <a:pPr/>
              <a:t>1/27/24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B25B576-F9BA-4E5C-9F09-08BA74FE7F8E}" type="slidenum">
              <a:rPr lang="en-US" smtClean="0"/>
              <a:pPr/>
              <a:t>‹#›</a:t>
            </a:fld>
            <a:endParaRPr lang="en-US"/>
          </a:p>
        </p:txBody>
      </p:sp>
    </p:spTree>
    <p:extLst>
      <p:ext uri="{BB962C8B-B14F-4D97-AF65-F5344CB8AC3E}">
        <p14:creationId xmlns:p14="http://schemas.microsoft.com/office/powerpoint/2010/main" val="1475794006"/>
      </p:ext>
    </p:extLst>
  </p:cSld>
  <p:clrMap bg1="lt1" tx1="dk1" bg2="lt2" tx2="dk2" accent1="accent1" accent2="accent2" accent3="accent3" accent4="accent4" accent5="accent5" accent6="accent6" hlink="hlink" folHlink="folHlink"/>
  <p:sldLayoutIdLst>
    <p:sldLayoutId id="2147485561" r:id="rId1"/>
    <p:sldLayoutId id="2147485562" r:id="rId2"/>
    <p:sldLayoutId id="2147485563" r:id="rId3"/>
    <p:sldLayoutId id="2147485564" r:id="rId4"/>
    <p:sldLayoutId id="2147485565" r:id="rId5"/>
    <p:sldLayoutId id="2147485566" r:id="rId6"/>
    <p:sldLayoutId id="2147485567" r:id="rId7"/>
    <p:sldLayoutId id="2147485568" r:id="rId8"/>
    <p:sldLayoutId id="2147485569" r:id="rId9"/>
    <p:sldLayoutId id="2147485570" r:id="rId10"/>
    <p:sldLayoutId id="2147485571" r:id="rId11"/>
  </p:sldLayoutIdLst>
  <p:txStyles>
    <p:titleStyle>
      <a:lvl1pPr algn="ctr" defTabSz="685800" rtl="0" eaLnBrk="1" latinLnBrk="0" hangingPunct="1">
        <a:spcBef>
          <a:spcPct val="0"/>
        </a:spcBef>
        <a:buNone/>
        <a:defRPr sz="3300" kern="1200">
          <a:solidFill>
            <a:srgbClr val="CF0779"/>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rgbClr val="CF07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rgbClr val="CF07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rgbClr val="CF07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rgbClr val="CF07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rgbClr val="CF07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828788079"/>
      </p:ext>
    </p:extLst>
  </p:cSld>
  <p:clrMap bg1="lt1" tx1="dk1" bg2="lt2" tx2="dk2" accent1="accent1" accent2="accent2" accent3="accent3" accent4="accent4" accent5="accent5" accent6="accent6" hlink="hlink" folHlink="folHlink"/>
  <p:sldLayoutIdLst>
    <p:sldLayoutId id="2147485719" r:id="rId1"/>
    <p:sldLayoutId id="2147485720" r:id="rId2"/>
    <p:sldLayoutId id="2147485721" r:id="rId3"/>
    <p:sldLayoutId id="2147485722" r:id="rId4"/>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p:titleStyle>
    <p:bodyStyle>
      <a:lvl1pPr marL="0" indent="0" algn="ctr" defTabSz="685800" rtl="0" eaLnBrk="1" latinLnBrk="0" hangingPunct="1">
        <a:spcBef>
          <a:spcPct val="20000"/>
        </a:spcBef>
        <a:buFont typeface="Arial" panose="020B0604020202020204" pitchFamily="34" charset="0"/>
        <a:buNone/>
        <a:defRPr sz="2700" kern="1200">
          <a:solidFill>
            <a:srgbClr val="FFFFFF"/>
          </a:solidFill>
          <a:latin typeface="Arial Black" panose="020B0A04020102020204" pitchFamily="34" charset="0"/>
          <a:ea typeface="+mn-ea"/>
          <a:cs typeface="Arial" panose="020B0604020202020204" pitchFamily="34" charset="0"/>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758783594"/>
      </p:ext>
    </p:extLst>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p:titleStyle>
    <p:bodyStyle>
      <a:lvl1pPr marL="0" indent="0" algn="ctr" defTabSz="685800" rtl="0" eaLnBrk="1" latinLnBrk="0" hangingPunct="1">
        <a:spcBef>
          <a:spcPct val="20000"/>
        </a:spcBef>
        <a:buFont typeface="Arial" panose="020B0604020202020204" pitchFamily="34" charset="0"/>
        <a:buNone/>
        <a:defRPr sz="2700" kern="1200">
          <a:solidFill>
            <a:srgbClr val="FFFFFF"/>
          </a:solidFill>
          <a:latin typeface="Arial Black" panose="020B0A04020102020204" pitchFamily="34" charset="0"/>
          <a:ea typeface="+mn-ea"/>
          <a:cs typeface="Arial" panose="020B0604020202020204" pitchFamily="34" charset="0"/>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248871958"/>
      </p:ext>
    </p:extLst>
  </p:cSld>
  <p:clrMap bg1="lt1" tx1="dk1" bg2="lt2" tx2="dk2" accent1="accent1" accent2="accent2" accent3="accent3" accent4="accent4" accent5="accent5" accent6="accent6" hlink="hlink" folHlink="folHlink"/>
  <p:sldLayoutIdLst>
    <p:sldLayoutId id="2147486426" r:id="rId1"/>
    <p:sldLayoutId id="2147486427" r:id="rId2"/>
    <p:sldLayoutId id="2147486428" r:id="rId3"/>
    <p:sldLayoutId id="2147486429" r:id="rId4"/>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p:titleStyle>
    <p:bodyStyle>
      <a:lvl1pPr marL="0" indent="0" algn="ctr" defTabSz="685800" rtl="0" eaLnBrk="1" latinLnBrk="0" hangingPunct="1">
        <a:spcBef>
          <a:spcPct val="20000"/>
        </a:spcBef>
        <a:buFont typeface="Arial" panose="020B0604020202020204" pitchFamily="34" charset="0"/>
        <a:buNone/>
        <a:defRPr sz="2700" kern="1200">
          <a:solidFill>
            <a:srgbClr val="FFFFFF"/>
          </a:solidFill>
          <a:latin typeface="Arial Black" panose="020B0A04020102020204" pitchFamily="34" charset="0"/>
          <a:ea typeface="+mn-ea"/>
          <a:cs typeface="Arial" panose="020B0604020202020204" pitchFamily="34" charset="0"/>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F9279FC1-E1FD-C448-A9CD-FB4DCE9597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5691" y="2976193"/>
            <a:ext cx="3924309" cy="1976963"/>
          </a:xfrm>
          <a:prstGeom prst="rect">
            <a:avLst/>
          </a:prstGeom>
        </p:spPr>
      </p:pic>
      <p:sp>
        <p:nvSpPr>
          <p:cNvPr id="13" name="TextBox 12">
            <a:extLst>
              <a:ext uri="{FF2B5EF4-FFF2-40B4-BE49-F238E27FC236}">
                <a16:creationId xmlns:a16="http://schemas.microsoft.com/office/drawing/2014/main" id="{72C318A3-2574-F140-9091-BE9E2A77B42D}"/>
              </a:ext>
            </a:extLst>
          </p:cNvPr>
          <p:cNvSpPr txBox="1"/>
          <p:nvPr/>
        </p:nvSpPr>
        <p:spPr>
          <a:xfrm>
            <a:off x="4831000" y="1868219"/>
            <a:ext cx="5033538" cy="1015640"/>
          </a:xfrm>
          <a:prstGeom prst="rect">
            <a:avLst/>
          </a:prstGeom>
          <a:noFill/>
        </p:spPr>
        <p:txBody>
          <a:bodyPr wrap="square" lIns="91418" tIns="45709" rIns="91418" bIns="45709" rtlCol="0">
            <a:spAutoFit/>
          </a:bodyPr>
          <a:lstStyle/>
          <a:p>
            <a:pPr marL="0" marR="0" lvl="0" indent="0" algn="l" defTabSz="45707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Adobe Arabic"/>
                <a:ea typeface="+mn-ea"/>
                <a:cs typeface="Adobe Arabic"/>
              </a:rPr>
              <a:t>Welcome to</a:t>
            </a:r>
          </a:p>
        </p:txBody>
      </p:sp>
      <p:pic>
        <p:nvPicPr>
          <p:cNvPr id="1026" name="Picture 2" descr="Sun and Snow at Ledges State Park - Iowa Road Trip">
            <a:extLst>
              <a:ext uri="{FF2B5EF4-FFF2-40B4-BE49-F238E27FC236}">
                <a16:creationId xmlns:a16="http://schemas.microsoft.com/office/drawing/2014/main" id="{EB7C8D67-1331-2F4B-901D-F574E60A0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CC56FD-60E7-6C48-88B5-4484FA479A17}"/>
              </a:ext>
            </a:extLst>
          </p:cNvPr>
          <p:cNvSpPr txBox="1">
            <a:spLocks/>
          </p:cNvSpPr>
          <p:nvPr/>
        </p:nvSpPr>
        <p:spPr bwMode="auto">
          <a:xfrm>
            <a:off x="3428632" y="-122089"/>
            <a:ext cx="6711145" cy="1543050"/>
          </a:xfrm>
          <a:prstGeom prst="rect">
            <a:avLst/>
          </a:prstGeom>
          <a:noFill/>
          <a:ln>
            <a:noFill/>
          </a:ln>
          <a:effectLst>
            <a:outerShdw blurRad="50800" dist="38100" dir="2700000" algn="tl" rotWithShape="0">
              <a:prstClr val="blac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342900" indent="0" algn="ctr" rtl="0" fontAlgn="base">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2pPr>
            <a:lvl3pPr marL="685800" indent="0" algn="ctr" rtl="0" fontAlgn="base">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028700" indent="0" algn="ctr" rtl="0" fontAlgn="base">
              <a:spcBef>
                <a:spcPct val="20000"/>
              </a:spcBef>
              <a:spcAft>
                <a:spcPct val="0"/>
              </a:spcAft>
              <a:buFont typeface="Arial" panose="020B0604020202020204" pitchFamily="34" charset="0"/>
              <a:buNone/>
              <a:defRPr sz="1500" kern="1200">
                <a:solidFill>
                  <a:schemeClr val="tx1">
                    <a:tint val="75000"/>
                  </a:schemeClr>
                </a:solidFill>
                <a:latin typeface="+mn-lt"/>
                <a:ea typeface="+mn-ea"/>
                <a:cs typeface="+mn-cs"/>
              </a:defRPr>
            </a:lvl4pPr>
            <a:lvl5pPr marL="1371600" indent="0" algn="ctr" rtl="0" fontAlgn="base">
              <a:spcBef>
                <a:spcPct val="20000"/>
              </a:spcBef>
              <a:spcAft>
                <a:spcPct val="0"/>
              </a:spcAft>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prstClr val="white"/>
                </a:solidFill>
                <a:effectLst>
                  <a:outerShdw blurRad="50800" dist="38100" dir="2700000" algn="tl" rotWithShape="0">
                    <a:prstClr val="black"/>
                  </a:outerShdw>
                </a:effectLst>
                <a:uLnTx/>
                <a:uFillTx/>
                <a:latin typeface="Bradley Hand ITC" panose="03070402050302030203" pitchFamily="66" charset="0"/>
                <a:ea typeface="+mn-ea"/>
                <a:cs typeface="Edwardian Script ITC"/>
              </a:rPr>
              <a:t>Scripture</a:t>
            </a:r>
          </a:p>
          <a:p>
            <a:pPr lvl="0" defTabSz="914400">
              <a:defRPr/>
            </a:pPr>
            <a:r>
              <a:rPr lang="en-US" sz="3100" b="1" dirty="0">
                <a:solidFill>
                  <a:prstClr val="white"/>
                </a:solidFill>
                <a:effectLst>
                  <a:outerShdw blurRad="50800" dist="38100" dir="2700000" algn="tl" rotWithShape="0">
                    <a:prstClr val="black"/>
                  </a:outerShdw>
                </a:effectLst>
                <a:latin typeface="Arial"/>
                <a:cs typeface="Arial"/>
              </a:rPr>
              <a:t>Revelation 2:1-7</a:t>
            </a:r>
            <a:endParaRPr kumimoji="0" lang="en-US" sz="3100" b="1" i="0" u="none" strike="noStrike" kern="1200" cap="none" spc="0" normalizeH="0" baseline="0" noProof="0" dirty="0">
              <a:ln>
                <a:noFill/>
              </a:ln>
              <a:solidFill>
                <a:prstClr val="white"/>
              </a:solidFill>
              <a:effectLst>
                <a:outerShdw blurRad="50800" dist="38100" dir="2700000" algn="tl" rotWithShape="0">
                  <a:prstClr val="black"/>
                </a:outerShdw>
              </a:effectLst>
              <a:uLnTx/>
              <a:uFillTx/>
              <a:latin typeface="Arial"/>
              <a:ea typeface="+mn-ea"/>
              <a:cs typeface="Arial"/>
            </a:endParaRPr>
          </a:p>
        </p:txBody>
      </p:sp>
      <p:sp>
        <p:nvSpPr>
          <p:cNvPr id="9" name="TextBox 8">
            <a:extLst>
              <a:ext uri="{FF2B5EF4-FFF2-40B4-BE49-F238E27FC236}">
                <a16:creationId xmlns:a16="http://schemas.microsoft.com/office/drawing/2014/main" id="{02CB5846-1C37-1F4A-BDCF-57EA8AB0CB7F}"/>
              </a:ext>
            </a:extLst>
          </p:cNvPr>
          <p:cNvSpPr txBox="1"/>
          <p:nvPr/>
        </p:nvSpPr>
        <p:spPr>
          <a:xfrm>
            <a:off x="5232584" y="2454062"/>
            <a:ext cx="3716867" cy="523151"/>
          </a:xfrm>
          <a:prstGeom prst="rect">
            <a:avLst/>
          </a:prstGeom>
          <a:noFill/>
          <a:effectLst>
            <a:outerShdw blurRad="50800" dist="38100" dir="2700000" algn="tl" rotWithShape="0">
              <a:prstClr val="black"/>
            </a:outerShdw>
          </a:effectLst>
        </p:spPr>
        <p:txBody>
          <a:bodyPr wrap="square" lIns="91372" tIns="45686" rIns="91372" bIns="45686" rtlCol="0">
            <a:spAutoFit/>
          </a:bodyPr>
          <a:lstStyle/>
          <a:p>
            <a:pPr marL="0" marR="0" lvl="0" indent="0" algn="ctr" defTabSz="91363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38100" dir="2700000" algn="tl" rotWithShape="0">
                    <a:prstClr val="black"/>
                  </a:outerShdw>
                </a:effectLst>
                <a:uLnTx/>
                <a:uFillTx/>
                <a:latin typeface="Calibri"/>
                <a:ea typeface="+mn-ea"/>
                <a:cs typeface="+mn-cs"/>
              </a:rPr>
              <a:t>Look for our event!</a:t>
            </a:r>
            <a:endParaRPr kumimoji="0" lang="en-US" sz="2800" b="0" i="0" u="none" strike="noStrike" kern="1200" cap="none" spc="0" normalizeH="0" baseline="0" noProof="0" dirty="0">
              <a:ln>
                <a:noFill/>
              </a:ln>
              <a:solidFill>
                <a:prstClr val="white"/>
              </a:solidFill>
              <a:effectLst>
                <a:outerShdw blurRad="50800" dist="38100" dir="2700000" algn="tl" rotWithShape="0">
                  <a:prstClr val="black"/>
                </a:outerShdw>
              </a:effectLst>
              <a:uLnTx/>
              <a:uFillTx/>
              <a:latin typeface="Calibri"/>
              <a:ea typeface="+mn-ea"/>
              <a:cs typeface="+mn-cs"/>
            </a:endParaRPr>
          </a:p>
        </p:txBody>
      </p:sp>
      <p:pic>
        <p:nvPicPr>
          <p:cNvPr id="10" name="Picture 9" descr="youversion.png">
            <a:extLst>
              <a:ext uri="{FF2B5EF4-FFF2-40B4-BE49-F238E27FC236}">
                <a16:creationId xmlns:a16="http://schemas.microsoft.com/office/drawing/2014/main" id="{8BE9AA2C-3F10-7B4B-ADFE-E5235080AD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06374" y="2977212"/>
            <a:ext cx="2169284" cy="2022188"/>
          </a:xfrm>
          <a:prstGeom prst="rect">
            <a:avLst/>
          </a:prstGeom>
        </p:spPr>
      </p:pic>
      <p:pic>
        <p:nvPicPr>
          <p:cNvPr id="2" name="Picture 1">
            <a:extLst>
              <a:ext uri="{FF2B5EF4-FFF2-40B4-BE49-F238E27FC236}">
                <a16:creationId xmlns:a16="http://schemas.microsoft.com/office/drawing/2014/main" id="{B8D1636B-8BB4-FC47-8FB9-FA6258FDEF20}"/>
              </a:ext>
            </a:extLst>
          </p:cNvPr>
          <p:cNvPicPr>
            <a:picLocks noChangeAspect="1"/>
          </p:cNvPicPr>
          <p:nvPr/>
        </p:nvPicPr>
        <p:blipFill>
          <a:blip r:embed="rId3"/>
          <a:stretch>
            <a:fillRect/>
          </a:stretch>
        </p:blipFill>
        <p:spPr>
          <a:xfrm>
            <a:off x="0" y="0"/>
            <a:ext cx="4572000" cy="5143500"/>
          </a:xfrm>
          <a:prstGeom prst="rect">
            <a:avLst/>
          </a:prstGeom>
        </p:spPr>
      </p:pic>
    </p:spTree>
    <p:extLst>
      <p:ext uri="{BB962C8B-B14F-4D97-AF65-F5344CB8AC3E}">
        <p14:creationId xmlns:p14="http://schemas.microsoft.com/office/powerpoint/2010/main" val="405646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0AA820-A367-5740-8608-218553418BBB}"/>
              </a:ext>
            </a:extLst>
          </p:cNvPr>
          <p:cNvSpPr txBox="1">
            <a:spLocks/>
          </p:cNvSpPr>
          <p:nvPr/>
        </p:nvSpPr>
        <p:spPr>
          <a:xfrm>
            <a:off x="4218017" y="2550245"/>
            <a:ext cx="4953000" cy="1314450"/>
          </a:xfrm>
          <a:prstGeom prst="rect">
            <a:avLst/>
          </a:prstGeom>
          <a:effectLst>
            <a:outerShdw blurRad="50800" dist="38100" dir="2700000" algn="tl" rotWithShape="0">
              <a:prstClr val="black"/>
            </a:outerShdw>
          </a:effectLst>
        </p:spPr>
        <p:txBody>
          <a:bodyPr vert="horz" lIns="91372" tIns="45686" rIns="91372" bIns="45686">
            <a:normAutofit/>
          </a:bodyPr>
          <a:lstStyle>
            <a:lvl1pPr marL="6395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6794"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3635"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0444"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7269"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4062"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0856"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19768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4492"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marL="63958" marR="0" lvl="0" indent="0" algn="ctr" defTabSz="914400" rtl="0" eaLnBrk="1" fontAlgn="auto" latinLnBrk="0" hangingPunct="1">
              <a:lnSpc>
                <a:spcPct val="100000"/>
              </a:lnSpc>
              <a:spcBef>
                <a:spcPts val="300"/>
              </a:spcBef>
              <a:spcAft>
                <a:spcPts val="0"/>
              </a:spcAft>
              <a:buClr>
                <a:srgbClr val="A28E6A"/>
              </a:buClr>
              <a:buSzTx/>
              <a:buFont typeface="Georgia"/>
              <a:buNone/>
              <a:tabLst/>
              <a:defRPr/>
            </a:pPr>
            <a:r>
              <a:rPr lang="en-US" sz="3600" dirty="0">
                <a:solidFill>
                  <a:prstClr val="white"/>
                </a:solidFill>
                <a:latin typeface="Georgia"/>
              </a:rPr>
              <a:t>02</a:t>
            </a:r>
            <a:r>
              <a:rPr kumimoji="0" lang="en-US" sz="3600" b="0" i="0" u="none" strike="noStrike" kern="1200" cap="none" spc="0" normalizeH="0" baseline="0" noProof="0" dirty="0">
                <a:ln>
                  <a:noFill/>
                </a:ln>
                <a:solidFill>
                  <a:prstClr val="white"/>
                </a:solidFill>
                <a:effectLst/>
                <a:uLnTx/>
                <a:uFillTx/>
                <a:latin typeface="Georgia"/>
                <a:ea typeface="+mn-ea"/>
                <a:cs typeface="+mn-cs"/>
              </a:rPr>
              <a:t>/11/2024</a:t>
            </a:r>
          </a:p>
        </p:txBody>
      </p:sp>
      <p:sp>
        <p:nvSpPr>
          <p:cNvPr id="5" name="Title 1">
            <a:extLst>
              <a:ext uri="{FF2B5EF4-FFF2-40B4-BE49-F238E27FC236}">
                <a16:creationId xmlns:a16="http://schemas.microsoft.com/office/drawing/2014/main" id="{6CBAE331-7C69-8F48-8A67-C5BB931FB1F8}"/>
              </a:ext>
            </a:extLst>
          </p:cNvPr>
          <p:cNvSpPr txBox="1">
            <a:spLocks/>
          </p:cNvSpPr>
          <p:nvPr/>
        </p:nvSpPr>
        <p:spPr>
          <a:xfrm>
            <a:off x="3709312" y="1271441"/>
            <a:ext cx="6079710" cy="1102519"/>
          </a:xfrm>
          <a:prstGeom prst="rect">
            <a:avLst/>
          </a:prstGeom>
          <a:effectLst>
            <a:outerShdw blurRad="50800" dist="38100" dir="2700000" algn="tl" rotWithShape="0">
              <a:prstClr val="black"/>
            </a:outerShdw>
          </a:effectLst>
        </p:spPr>
        <p:txBody>
          <a:bodyPr vert="horz" lIns="91372" tIns="45686" rIns="91372" bIns="45686" anchor="b">
            <a:no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lvl="0" algn="ctr" defTabSz="914400">
              <a:defRPr/>
            </a:pPr>
            <a:r>
              <a:rPr lang="en-US" sz="3800" b="1" dirty="0">
                <a:solidFill>
                  <a:prstClr val="white"/>
                </a:solidFill>
              </a:rPr>
              <a:t>Your First Love</a:t>
            </a:r>
            <a:endParaRPr kumimoji="0" lang="en-US" sz="38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8" name="Picture 7" descr="youversion.png">
            <a:extLst>
              <a:ext uri="{FF2B5EF4-FFF2-40B4-BE49-F238E27FC236}">
                <a16:creationId xmlns:a16="http://schemas.microsoft.com/office/drawing/2014/main" id="{636F6C5C-A023-0045-9010-AA74E5B3B6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91243" y="3690457"/>
            <a:ext cx="1507923" cy="1405673"/>
          </a:xfrm>
          <a:prstGeom prst="rect">
            <a:avLst/>
          </a:prstGeom>
        </p:spPr>
      </p:pic>
      <p:pic>
        <p:nvPicPr>
          <p:cNvPr id="7" name="Picture 6">
            <a:extLst>
              <a:ext uri="{FF2B5EF4-FFF2-40B4-BE49-F238E27FC236}">
                <a16:creationId xmlns:a16="http://schemas.microsoft.com/office/drawing/2014/main" id="{86A05D98-6076-FC49-A36F-BDD97FCAD008}"/>
              </a:ext>
            </a:extLst>
          </p:cNvPr>
          <p:cNvPicPr>
            <a:picLocks noChangeAspect="1"/>
          </p:cNvPicPr>
          <p:nvPr/>
        </p:nvPicPr>
        <p:blipFill>
          <a:blip r:embed="rId3"/>
          <a:stretch>
            <a:fillRect/>
          </a:stretch>
        </p:blipFill>
        <p:spPr>
          <a:xfrm>
            <a:off x="0" y="0"/>
            <a:ext cx="4572000" cy="5143500"/>
          </a:xfrm>
          <a:prstGeom prst="rect">
            <a:avLst/>
          </a:prstGeom>
        </p:spPr>
      </p:pic>
    </p:spTree>
    <p:extLst>
      <p:ext uri="{BB962C8B-B14F-4D97-AF65-F5344CB8AC3E}">
        <p14:creationId xmlns:p14="http://schemas.microsoft.com/office/powerpoint/2010/main" val="216854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F78834-7EA1-BD4A-B011-7E2B7D891DD2}"/>
              </a:ext>
            </a:extLst>
          </p:cNvPr>
          <p:cNvSpPr>
            <a:spLocks noGrp="1"/>
          </p:cNvSpPr>
          <p:nvPr>
            <p:ph type="subTitle" idx="1"/>
          </p:nvPr>
        </p:nvSpPr>
        <p:spPr>
          <a:xfrm>
            <a:off x="227785" y="116509"/>
            <a:ext cx="8595705" cy="4748513"/>
          </a:xfrm>
        </p:spPr>
        <p:txBody>
          <a:bodyPr>
            <a:noAutofit/>
          </a:bodyPr>
          <a:lstStyle/>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 Who Christ Is For the Church</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A. Christ is Sovereign Over the Church </a:t>
            </a:r>
            <a:b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 Vs. 1</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B. Christ is Present With the Church</a:t>
            </a:r>
            <a:b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 Vs. 1-2</a:t>
            </a:r>
          </a:p>
        </p:txBody>
      </p:sp>
    </p:spTree>
    <p:extLst>
      <p:ext uri="{BB962C8B-B14F-4D97-AF65-F5344CB8AC3E}">
        <p14:creationId xmlns:p14="http://schemas.microsoft.com/office/powerpoint/2010/main" val="167020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F78834-7EA1-BD4A-B011-7E2B7D891DD2}"/>
              </a:ext>
            </a:extLst>
          </p:cNvPr>
          <p:cNvSpPr>
            <a:spLocks noGrp="1"/>
          </p:cNvSpPr>
          <p:nvPr>
            <p:ph type="subTitle" idx="1"/>
          </p:nvPr>
        </p:nvSpPr>
        <p:spPr>
          <a:xfrm>
            <a:off x="227785" y="116509"/>
            <a:ext cx="8595705" cy="4748513"/>
          </a:xfrm>
        </p:spPr>
        <p:txBody>
          <a:bodyPr>
            <a:noAutofit/>
          </a:bodyPr>
          <a:lstStyle/>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II. What Christ Expects From the Church</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A. Faithful Perseverance - Vs. 2-3</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B. Wise Discernment - Vs. 2, 6</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 Thessalonians 5:21-22 - </a:t>
            </a:r>
          </a:p>
          <a:p>
            <a:pPr algn="l"/>
            <a:r>
              <a:rPr lang="en-US" sz="2750" dirty="0">
                <a:solidFill>
                  <a:srgbClr val="000000"/>
                </a:solidFill>
                <a:latin typeface="Georgia" panose="02040502050405020303" pitchFamily="18" charset="0"/>
                <a:ea typeface="Calibri" panose="020F0502020204030204" pitchFamily="34" charset="0"/>
                <a:cs typeface="Times New Roman" panose="02020603050405020304" pitchFamily="18" charset="0"/>
              </a:rPr>
              <a:t>Test everything; hold fast what is good. Abstain from every form of evil.</a:t>
            </a:r>
            <a:endPar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92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F78834-7EA1-BD4A-B011-7E2B7D891DD2}"/>
              </a:ext>
            </a:extLst>
          </p:cNvPr>
          <p:cNvSpPr>
            <a:spLocks noGrp="1"/>
          </p:cNvSpPr>
          <p:nvPr>
            <p:ph type="subTitle" idx="1"/>
          </p:nvPr>
        </p:nvSpPr>
        <p:spPr>
          <a:xfrm>
            <a:off x="227785" y="116509"/>
            <a:ext cx="8595705" cy="4748513"/>
          </a:xfrm>
        </p:spPr>
        <p:txBody>
          <a:bodyPr>
            <a:noAutofit/>
          </a:bodyPr>
          <a:lstStyle/>
          <a:p>
            <a:pPr algn="l"/>
            <a:r>
              <a:rPr lang="en-US" sz="2750" dirty="0">
                <a:solidFill>
                  <a:srgbClr val="000000"/>
                </a:solidFill>
                <a:latin typeface="Georgia" panose="02040502050405020303" pitchFamily="18" charset="0"/>
                <a:ea typeface="Calibri" panose="020F0502020204030204" pitchFamily="34" charset="0"/>
                <a:cs typeface="Times New Roman" panose="02020603050405020304" pitchFamily="18" charset="0"/>
              </a:rPr>
              <a:t>“Parents, along with health care and educational professionals, who support the transgender ‘transition’ of children and adolescents are, in fact contributing to increased depression by appearing to validate to the children that ‘something is wrong with their biological sex…Therefore, the </a:t>
            </a:r>
            <a:r>
              <a:rPr lang="en-US" sz="275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ACPeds</a:t>
            </a:r>
            <a:r>
              <a:rPr lang="en-US" sz="2750" dirty="0">
                <a:solidFill>
                  <a:srgbClr val="000000"/>
                </a:solidFill>
                <a:latin typeface="Georgia" panose="02040502050405020303" pitchFamily="18" charset="0"/>
                <a:ea typeface="Calibri" panose="020F0502020204030204" pitchFamily="34" charset="0"/>
                <a:cs typeface="Times New Roman" panose="02020603050405020304" pitchFamily="18" charset="0"/>
              </a:rPr>
              <a:t> cannot condone the social affirmation, medical intervention, or surgical mutilation of children and adolescents identifying as transgender or gender nonconforming.”</a:t>
            </a: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a:t>
            </a:r>
            <a:r>
              <a:rPr lang="en-US" sz="26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“Mental Health in Adolescents with Incongruence of Gender Identity and Biological Sex,” American College of Pediatricians, 2/24</a:t>
            </a:r>
            <a:endPar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43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F78834-7EA1-BD4A-B011-7E2B7D891DD2}"/>
              </a:ext>
            </a:extLst>
          </p:cNvPr>
          <p:cNvSpPr>
            <a:spLocks noGrp="1"/>
          </p:cNvSpPr>
          <p:nvPr>
            <p:ph type="subTitle" idx="1"/>
          </p:nvPr>
        </p:nvSpPr>
        <p:spPr>
          <a:xfrm>
            <a:off x="227785" y="116509"/>
            <a:ext cx="8595705" cy="4748513"/>
          </a:xfrm>
        </p:spPr>
        <p:txBody>
          <a:bodyPr>
            <a:noAutofit/>
          </a:bodyPr>
          <a:lstStyle/>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II. What Christ Expects From the Church</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C. Steadfast Love - Vs. 4</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II Corinthians 11:2-3 - </a:t>
            </a:r>
          </a:p>
          <a:p>
            <a:pPr algn="l"/>
            <a:r>
              <a:rPr lang="en-US" sz="2750" dirty="0">
                <a:solidFill>
                  <a:srgbClr val="000000"/>
                </a:solidFill>
                <a:latin typeface="Georgia" panose="02040502050405020303" pitchFamily="18" charset="0"/>
                <a:ea typeface="Calibri" panose="020F0502020204030204" pitchFamily="34" charset="0"/>
                <a:cs typeface="Times New Roman" panose="02020603050405020304" pitchFamily="18" charset="0"/>
              </a:rPr>
              <a:t>I feel a divine jealousy for you, since I betrothed you to one husband, to present you as a pure virgin to Christ. But I am afraid that as the serpent deceived Eve by his cunning, your thoughts will be led astray from a sincere and pure devotion to Christ.</a:t>
            </a:r>
            <a:endPar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5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F78834-7EA1-BD4A-B011-7E2B7D891DD2}"/>
              </a:ext>
            </a:extLst>
          </p:cNvPr>
          <p:cNvSpPr>
            <a:spLocks noGrp="1"/>
          </p:cNvSpPr>
          <p:nvPr>
            <p:ph type="subTitle" idx="1"/>
          </p:nvPr>
        </p:nvSpPr>
        <p:spPr>
          <a:xfrm>
            <a:off x="227785" y="116509"/>
            <a:ext cx="8595705" cy="4748513"/>
          </a:xfrm>
        </p:spPr>
        <p:txBody>
          <a:bodyPr>
            <a:noAutofit/>
          </a:bodyPr>
          <a:lstStyle/>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II. What Christ Expects From the Church</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C. Steadfast Love - Vs. 4</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 Corinthians 13:1-3 - </a:t>
            </a:r>
          </a:p>
          <a:p>
            <a:pPr algn="l"/>
            <a:r>
              <a:rPr lang="en-US" sz="2750" dirty="0">
                <a:solidFill>
                  <a:srgbClr val="000000"/>
                </a:solidFill>
                <a:latin typeface="Georgia" panose="02040502050405020303" pitchFamily="18" charset="0"/>
                <a:ea typeface="Calibri" panose="020F0502020204030204" pitchFamily="34" charset="0"/>
                <a:cs typeface="Times New Roman" panose="02020603050405020304" pitchFamily="18" charset="0"/>
              </a:rPr>
              <a:t>If I speak in the tongues of men and of angels, but have not love, I am a noisy gong or a clanging cymbal. And if I have prophetic powers, and understand all mysteries and all knowledge, and if I have all faith, so as to remove mountains, but have not love, I am nothing.  If I give away all I have, and if I deliver up my body to be burned, but have not love, I gain nothing.</a:t>
            </a:r>
            <a:endPar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452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F78834-7EA1-BD4A-B011-7E2B7D891DD2}"/>
              </a:ext>
            </a:extLst>
          </p:cNvPr>
          <p:cNvSpPr>
            <a:spLocks noGrp="1"/>
          </p:cNvSpPr>
          <p:nvPr>
            <p:ph type="subTitle" idx="1"/>
          </p:nvPr>
        </p:nvSpPr>
        <p:spPr>
          <a:xfrm>
            <a:off x="227785" y="116509"/>
            <a:ext cx="8595705" cy="4748513"/>
          </a:xfrm>
        </p:spPr>
        <p:txBody>
          <a:bodyPr>
            <a:noAutofit/>
          </a:bodyPr>
          <a:lstStyle/>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III. Christ’s Retribution Or Reward </a:t>
            </a:r>
            <a:b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to the Church</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A. Repent or I Remove the Lampstand</a:t>
            </a:r>
            <a:b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 Vs. 5</a:t>
            </a:r>
          </a:p>
          <a:p>
            <a:pPr algn="l"/>
            <a:endParaRPr lang="en-US" sz="11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gn="l"/>
            <a:r>
              <a:rPr lang="en-US" sz="275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B. Conquer and Feast in Paradise - Vs. 7</a:t>
            </a:r>
          </a:p>
        </p:txBody>
      </p:sp>
    </p:spTree>
    <p:extLst>
      <p:ext uri="{BB962C8B-B14F-4D97-AF65-F5344CB8AC3E}">
        <p14:creationId xmlns:p14="http://schemas.microsoft.com/office/powerpoint/2010/main" val="10534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34_Songs">
  <a:themeElements>
    <a:clrScheme name="Custom 1">
      <a:dk1>
        <a:srgbClr val="FFFFFF"/>
      </a:dk1>
      <a:lt1>
        <a:srgbClr val="000055"/>
      </a:lt1>
      <a:dk2>
        <a:srgbClr val="FFFFFF"/>
      </a:dk2>
      <a:lt2>
        <a:srgbClr val="000055"/>
      </a:lt2>
      <a:accent1>
        <a:srgbClr val="FF9900"/>
      </a:accent1>
      <a:accent2>
        <a:srgbClr val="00FFFF"/>
      </a:accent2>
      <a:accent3>
        <a:srgbClr val="E2E2FF"/>
      </a:accent3>
      <a:accent4>
        <a:srgbClr val="000000"/>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aid Pro">
      <a:majorFont>
        <a:latin typeface="Myriad Pro Light"/>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Song Powerpoint">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FFF"/>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7_Songs">
  <a:themeElements>
    <a:clrScheme name="Custom 1">
      <a:dk1>
        <a:srgbClr val="FFFFFF"/>
      </a:dk1>
      <a:lt1>
        <a:srgbClr val="000055"/>
      </a:lt1>
      <a:dk2>
        <a:srgbClr val="FFFFFF"/>
      </a:dk2>
      <a:lt2>
        <a:srgbClr val="000055"/>
      </a:lt2>
      <a:accent1>
        <a:srgbClr val="FF9900"/>
      </a:accent1>
      <a:accent2>
        <a:srgbClr val="00FFFF"/>
      </a:accent2>
      <a:accent3>
        <a:srgbClr val="E2E2FF"/>
      </a:accent3>
      <a:accent4>
        <a:srgbClr val="000000"/>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5_Songs">
  <a:themeElements>
    <a:clrScheme name="Custom 1">
      <a:dk1>
        <a:srgbClr val="FFFFFF"/>
      </a:dk1>
      <a:lt1>
        <a:srgbClr val="000055"/>
      </a:lt1>
      <a:dk2>
        <a:srgbClr val="FFFFFF"/>
      </a:dk2>
      <a:lt2>
        <a:srgbClr val="000055"/>
      </a:lt2>
      <a:accent1>
        <a:srgbClr val="FF9900"/>
      </a:accent1>
      <a:accent2>
        <a:srgbClr val="00FFFF"/>
      </a:accent2>
      <a:accent3>
        <a:srgbClr val="E2E2FF"/>
      </a:accent3>
      <a:accent4>
        <a:srgbClr val="000000"/>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6_Songs">
  <a:themeElements>
    <a:clrScheme name="Custom 1">
      <a:dk1>
        <a:srgbClr val="FFFFFF"/>
      </a:dk1>
      <a:lt1>
        <a:srgbClr val="000055"/>
      </a:lt1>
      <a:dk2>
        <a:srgbClr val="FFFFFF"/>
      </a:dk2>
      <a:lt2>
        <a:srgbClr val="000055"/>
      </a:lt2>
      <a:accent1>
        <a:srgbClr val="FF9900"/>
      </a:accent1>
      <a:accent2>
        <a:srgbClr val="00FFFF"/>
      </a:accent2>
      <a:accent3>
        <a:srgbClr val="E2E2FF"/>
      </a:accent3>
      <a:accent4>
        <a:srgbClr val="000000"/>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ri_0288_slide">
  <a:themeElements>
    <a:clrScheme name="chri_0288_slide 2">
      <a:dk1>
        <a:srgbClr val="000000"/>
      </a:dk1>
      <a:lt1>
        <a:srgbClr val="B2DFEE"/>
      </a:lt1>
      <a:dk2>
        <a:srgbClr val="000000"/>
      </a:dk2>
      <a:lt2>
        <a:srgbClr val="B2B2B2"/>
      </a:lt2>
      <a:accent1>
        <a:srgbClr val="0E5CBD"/>
      </a:accent1>
      <a:accent2>
        <a:srgbClr val="3AB912"/>
      </a:accent2>
      <a:accent3>
        <a:srgbClr val="D5ECF5"/>
      </a:accent3>
      <a:accent4>
        <a:srgbClr val="000000"/>
      </a:accent4>
      <a:accent5>
        <a:srgbClr val="AAB5DB"/>
      </a:accent5>
      <a:accent6>
        <a:srgbClr val="34A70F"/>
      </a:accent6>
      <a:hlink>
        <a:srgbClr val="003242"/>
      </a:hlink>
      <a:folHlink>
        <a:srgbClr val="155700"/>
      </a:folHlink>
    </a:clrScheme>
    <a:fontScheme name="chri_0288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ri_0288_slide 1">
        <a:dk1>
          <a:srgbClr val="000000"/>
        </a:dk1>
        <a:lt1>
          <a:srgbClr val="B2DFEE"/>
        </a:lt1>
        <a:dk2>
          <a:srgbClr val="000000"/>
        </a:dk2>
        <a:lt2>
          <a:srgbClr val="B2B2B2"/>
        </a:lt2>
        <a:accent1>
          <a:srgbClr val="B3EDFF"/>
        </a:accent1>
        <a:accent2>
          <a:srgbClr val="66B3CC"/>
        </a:accent2>
        <a:accent3>
          <a:srgbClr val="D5ECF5"/>
        </a:accent3>
        <a:accent4>
          <a:srgbClr val="000000"/>
        </a:accent4>
        <a:accent5>
          <a:srgbClr val="D6F4FF"/>
        </a:accent5>
        <a:accent6>
          <a:srgbClr val="5CA2B9"/>
        </a:accent6>
        <a:hlink>
          <a:srgbClr val="0C5569"/>
        </a:hlink>
        <a:folHlink>
          <a:srgbClr val="006D99"/>
        </a:folHlink>
      </a:clrScheme>
      <a:clrMap bg1="lt1" tx1="dk1" bg2="lt2" tx2="dk2" accent1="accent1" accent2="accent2" accent3="accent3" accent4="accent4" accent5="accent5" accent6="accent6" hlink="hlink" folHlink="folHlink"/>
    </a:extraClrScheme>
    <a:extraClrScheme>
      <a:clrScheme name="chri_0288_slide 2">
        <a:dk1>
          <a:srgbClr val="000000"/>
        </a:dk1>
        <a:lt1>
          <a:srgbClr val="B2DFEE"/>
        </a:lt1>
        <a:dk2>
          <a:srgbClr val="000000"/>
        </a:dk2>
        <a:lt2>
          <a:srgbClr val="B2B2B2"/>
        </a:lt2>
        <a:accent1>
          <a:srgbClr val="0E5CBD"/>
        </a:accent1>
        <a:accent2>
          <a:srgbClr val="3AB912"/>
        </a:accent2>
        <a:accent3>
          <a:srgbClr val="D5ECF5"/>
        </a:accent3>
        <a:accent4>
          <a:srgbClr val="000000"/>
        </a:accent4>
        <a:accent5>
          <a:srgbClr val="AAB5DB"/>
        </a:accent5>
        <a:accent6>
          <a:srgbClr val="34A70F"/>
        </a:accent6>
        <a:hlink>
          <a:srgbClr val="003242"/>
        </a:hlink>
        <a:folHlink>
          <a:srgbClr val="155700"/>
        </a:folHlink>
      </a:clrScheme>
      <a:clrMap bg1="lt1" tx1="dk1" bg2="lt2" tx2="dk2" accent1="accent1" accent2="accent2" accent3="accent3" accent4="accent4" accent5="accent5" accent6="accent6" hlink="hlink" folHlink="folHlink"/>
    </a:extraClrScheme>
    <a:extraClrScheme>
      <a:clrScheme name="chri_0288_slide 3">
        <a:dk1>
          <a:srgbClr val="000000"/>
        </a:dk1>
        <a:lt1>
          <a:srgbClr val="B2DFEE"/>
        </a:lt1>
        <a:dk2>
          <a:srgbClr val="000000"/>
        </a:dk2>
        <a:lt2>
          <a:srgbClr val="B2B2B2"/>
        </a:lt2>
        <a:accent1>
          <a:srgbClr val="B75314"/>
        </a:accent1>
        <a:accent2>
          <a:srgbClr val="C1760B"/>
        </a:accent2>
        <a:accent3>
          <a:srgbClr val="D5ECF5"/>
        </a:accent3>
        <a:accent4>
          <a:srgbClr val="000000"/>
        </a:accent4>
        <a:accent5>
          <a:srgbClr val="D8B3AA"/>
        </a:accent5>
        <a:accent6>
          <a:srgbClr val="AF6A09"/>
        </a:accent6>
        <a:hlink>
          <a:srgbClr val="004961"/>
        </a:hlink>
        <a:folHlink>
          <a:srgbClr val="650C10"/>
        </a:folHlink>
      </a:clrScheme>
      <a:clrMap bg1="lt1" tx1="dk1" bg2="lt2" tx2="dk2" accent1="accent1" accent2="accent2" accent3="accent3" accent4="accent4" accent5="accent5" accent6="accent6" hlink="hlink" folHlink="folHlink"/>
    </a:extraClrScheme>
    <a:extraClrScheme>
      <a:clrScheme name="chri_0288_slide 4">
        <a:dk1>
          <a:srgbClr val="000000"/>
        </a:dk1>
        <a:lt1>
          <a:srgbClr val="B2DFEE"/>
        </a:lt1>
        <a:dk2>
          <a:srgbClr val="000000"/>
        </a:dk2>
        <a:lt2>
          <a:srgbClr val="B2B2B2"/>
        </a:lt2>
        <a:accent1>
          <a:srgbClr val="1390B8"/>
        </a:accent1>
        <a:accent2>
          <a:srgbClr val="C6C606"/>
        </a:accent2>
        <a:accent3>
          <a:srgbClr val="D5ECF5"/>
        </a:accent3>
        <a:accent4>
          <a:srgbClr val="000000"/>
        </a:accent4>
        <a:accent5>
          <a:srgbClr val="AAC6D8"/>
        </a:accent5>
        <a:accent6>
          <a:srgbClr val="B3B305"/>
        </a:accent6>
        <a:hlink>
          <a:srgbClr val="8F390A"/>
        </a:hlink>
        <a:folHlink>
          <a:srgbClr val="511782"/>
        </a:folHlink>
      </a:clrScheme>
      <a:clrMap bg1="lt1" tx1="dk1" bg2="lt2" tx2="dk2" accent1="accent1" accent2="accent2" accent3="accent3" accent4="accent4" accent5="accent5" accent6="accent6" hlink="hlink" folHlink="folHlink"/>
    </a:extraClrScheme>
    <a:extraClrScheme>
      <a:clrScheme name="chri_0288_slide 5">
        <a:dk1>
          <a:srgbClr val="000000"/>
        </a:dk1>
        <a:lt1>
          <a:srgbClr val="FFFFFF"/>
        </a:lt1>
        <a:dk2>
          <a:srgbClr val="000000"/>
        </a:dk2>
        <a:lt2>
          <a:srgbClr val="B2B2B2"/>
        </a:lt2>
        <a:accent1>
          <a:srgbClr val="B3EDFF"/>
        </a:accent1>
        <a:accent2>
          <a:srgbClr val="66B3CC"/>
        </a:accent2>
        <a:accent3>
          <a:srgbClr val="FFFFFF"/>
        </a:accent3>
        <a:accent4>
          <a:srgbClr val="000000"/>
        </a:accent4>
        <a:accent5>
          <a:srgbClr val="D6F4FF"/>
        </a:accent5>
        <a:accent6>
          <a:srgbClr val="5CA2B9"/>
        </a:accent6>
        <a:hlink>
          <a:srgbClr val="0C5569"/>
        </a:hlink>
        <a:folHlink>
          <a:srgbClr val="006D99"/>
        </a:folHlink>
      </a:clrScheme>
      <a:clrMap bg1="lt1" tx1="dk1" bg2="lt2" tx2="dk2" accent1="accent1" accent2="accent2" accent3="accent3" accent4="accent4" accent5="accent5" accent6="accent6" hlink="hlink" folHlink="folHlink"/>
    </a:extraClrScheme>
    <a:extraClrScheme>
      <a:clrScheme name="chri_0288_slide 6">
        <a:dk1>
          <a:srgbClr val="000000"/>
        </a:dk1>
        <a:lt1>
          <a:srgbClr val="FFFFFF"/>
        </a:lt1>
        <a:dk2>
          <a:srgbClr val="000000"/>
        </a:dk2>
        <a:lt2>
          <a:srgbClr val="B2B2B2"/>
        </a:lt2>
        <a:accent1>
          <a:srgbClr val="0E5CBD"/>
        </a:accent1>
        <a:accent2>
          <a:srgbClr val="3AB912"/>
        </a:accent2>
        <a:accent3>
          <a:srgbClr val="FFFFFF"/>
        </a:accent3>
        <a:accent4>
          <a:srgbClr val="000000"/>
        </a:accent4>
        <a:accent5>
          <a:srgbClr val="AAB5DB"/>
        </a:accent5>
        <a:accent6>
          <a:srgbClr val="34A70F"/>
        </a:accent6>
        <a:hlink>
          <a:srgbClr val="003242"/>
        </a:hlink>
        <a:folHlink>
          <a:srgbClr val="155700"/>
        </a:folHlink>
      </a:clrScheme>
      <a:clrMap bg1="lt1" tx1="dk1" bg2="lt2" tx2="dk2" accent1="accent1" accent2="accent2" accent3="accent3" accent4="accent4" accent5="accent5" accent6="accent6" hlink="hlink" folHlink="folHlink"/>
    </a:extraClrScheme>
    <a:extraClrScheme>
      <a:clrScheme name="chri_0288_slide 7">
        <a:dk1>
          <a:srgbClr val="000000"/>
        </a:dk1>
        <a:lt1>
          <a:srgbClr val="FFFFFF"/>
        </a:lt1>
        <a:dk2>
          <a:srgbClr val="000000"/>
        </a:dk2>
        <a:lt2>
          <a:srgbClr val="B2B2B2"/>
        </a:lt2>
        <a:accent1>
          <a:srgbClr val="B75314"/>
        </a:accent1>
        <a:accent2>
          <a:srgbClr val="C1760B"/>
        </a:accent2>
        <a:accent3>
          <a:srgbClr val="FFFFFF"/>
        </a:accent3>
        <a:accent4>
          <a:srgbClr val="000000"/>
        </a:accent4>
        <a:accent5>
          <a:srgbClr val="D8B3AA"/>
        </a:accent5>
        <a:accent6>
          <a:srgbClr val="AF6A09"/>
        </a:accent6>
        <a:hlink>
          <a:srgbClr val="004961"/>
        </a:hlink>
        <a:folHlink>
          <a:srgbClr val="650C10"/>
        </a:folHlink>
      </a:clrScheme>
      <a:clrMap bg1="lt1" tx1="dk1" bg2="lt2" tx2="dk2" accent1="accent1" accent2="accent2" accent3="accent3" accent4="accent4" accent5="accent5" accent6="accent6" hlink="hlink" folHlink="folHlink"/>
    </a:extraClrScheme>
    <a:extraClrScheme>
      <a:clrScheme name="chri_0288_slide 8">
        <a:dk1>
          <a:srgbClr val="000000"/>
        </a:dk1>
        <a:lt1>
          <a:srgbClr val="FFFFFF"/>
        </a:lt1>
        <a:dk2>
          <a:srgbClr val="000000"/>
        </a:dk2>
        <a:lt2>
          <a:srgbClr val="B2B2B2"/>
        </a:lt2>
        <a:accent1>
          <a:srgbClr val="1390B8"/>
        </a:accent1>
        <a:accent2>
          <a:srgbClr val="C6C606"/>
        </a:accent2>
        <a:accent3>
          <a:srgbClr val="FFFFFF"/>
        </a:accent3>
        <a:accent4>
          <a:srgbClr val="000000"/>
        </a:accent4>
        <a:accent5>
          <a:srgbClr val="AAC6D8"/>
        </a:accent5>
        <a:accent6>
          <a:srgbClr val="B3B305"/>
        </a:accent6>
        <a:hlink>
          <a:srgbClr val="8F390A"/>
        </a:hlink>
        <a:folHlink>
          <a:srgbClr val="51178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ong Powerpoint">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FFF"/>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owerPoint-Template-27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Song Powerpoint">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FFF"/>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Song Powerpoint">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FFF"/>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Song Powerpoint">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FFF"/>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645243</TotalTime>
  <Words>431</Words>
  <Application>Microsoft Macintosh PowerPoint</Application>
  <PresentationFormat>On-screen Show (16:9)</PresentationFormat>
  <Paragraphs>44</Paragraphs>
  <Slides>9</Slides>
  <Notes>6</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9</vt:i4>
      </vt:variant>
    </vt:vector>
  </HeadingPairs>
  <TitlesOfParts>
    <vt:vector size="31" baseType="lpstr">
      <vt:lpstr>Adobe Arabic</vt:lpstr>
      <vt:lpstr>Arial</vt:lpstr>
      <vt:lpstr>Arial Black</vt:lpstr>
      <vt:lpstr>Bradley Hand ITC</vt:lpstr>
      <vt:lpstr>Calibri</vt:lpstr>
      <vt:lpstr>Calibri Light</vt:lpstr>
      <vt:lpstr>Georgia</vt:lpstr>
      <vt:lpstr>Myriad Pro Light</vt:lpstr>
      <vt:lpstr>Rockwell</vt:lpstr>
      <vt:lpstr>34_Songs</vt:lpstr>
      <vt:lpstr>35_Songs</vt:lpstr>
      <vt:lpstr>36_Songs</vt:lpstr>
      <vt:lpstr>chri_0288_slide</vt:lpstr>
      <vt:lpstr>Song Powerpoint</vt:lpstr>
      <vt:lpstr>PowerPoint-Template-279</vt:lpstr>
      <vt:lpstr>1_Song Powerpoint</vt:lpstr>
      <vt:lpstr>2_Song Powerpoint</vt:lpstr>
      <vt:lpstr>3_Song Powerpoint</vt:lpstr>
      <vt:lpstr>1_Office Theme</vt:lpstr>
      <vt:lpstr>4_Song Powerpoint</vt:lpstr>
      <vt:lpstr>37_Songs</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Bishop</dc:creator>
  <cp:lastModifiedBy>Ray Bishop</cp:lastModifiedBy>
  <cp:revision>640</cp:revision>
  <dcterms:created xsi:type="dcterms:W3CDTF">2021-08-06T00:46:16Z</dcterms:created>
  <dcterms:modified xsi:type="dcterms:W3CDTF">2024-02-11T20:36:59Z</dcterms:modified>
</cp:coreProperties>
</file>